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7" r:id="rId1"/>
  </p:sldMasterIdLst>
  <p:notesMasterIdLst>
    <p:notesMasterId r:id="rId4"/>
  </p:notesMasterIdLst>
  <p:handoutMasterIdLst>
    <p:handoutMasterId r:id="rId5"/>
  </p:handoutMasterIdLst>
  <p:sldIdLst>
    <p:sldId id="396" r:id="rId2"/>
    <p:sldId id="397" r:id="rId3"/>
  </p:sldIdLst>
  <p:sldSz cx="13003213" cy="9756775"/>
  <p:notesSz cx="7315200" cy="9601200"/>
  <p:defaultTextStyle>
    <a:defPPr>
      <a:defRPr lang="en-US"/>
    </a:defPPr>
    <a:lvl1pPr marL="0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76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551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827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1102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Quotient" id="{BA66A5C2-C31D-5B47-A527-3A7EC1DFB10B}">
          <p14:sldIdLst>
            <p14:sldId id="396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3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 Yamsani" initials="AY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90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86364" autoAdjust="0"/>
  </p:normalViewPr>
  <p:slideViewPr>
    <p:cSldViewPr snapToGrid="0">
      <p:cViewPr varScale="1">
        <p:scale>
          <a:sx n="66" d="100"/>
          <a:sy n="66" d="100"/>
        </p:scale>
        <p:origin x="2192" y="200"/>
      </p:cViewPr>
      <p:guideLst>
        <p:guide orient="horz" pos="3073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634" y="6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aprimov@quotient.com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aprimov@quotient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0C5AA-DDCC-A447-B1E3-1A1D91099F8F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CBB48FC5-48A3-8049-8A0C-AF22C0BB1F6D}">
      <dgm:prSet phldrT="[Text]" custT="1"/>
      <dgm:spPr/>
      <dgm:t>
        <a:bodyPr/>
        <a:lstStyle/>
        <a:p>
          <a:r>
            <a:rPr lang="en-US" sz="1800" b="1" dirty="0">
              <a:solidFill>
                <a:srgbClr val="515256"/>
              </a:solidFill>
              <a:latin typeface="+mj-lt"/>
            </a:rPr>
            <a:t>CRE Support Team </a:t>
          </a:r>
        </a:p>
        <a:p>
          <a:r>
            <a:rPr lang="en-US" sz="1600" u="sng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rPr>
            <a:t>Cisupport-portal@quotient.com</a:t>
          </a:r>
        </a:p>
        <a:p>
          <a:r>
            <a:rPr lang="en-US" sz="1800" dirty="0">
              <a:solidFill>
                <a:srgbClr val="515256"/>
              </a:solidFill>
              <a:latin typeface="+mj-lt"/>
            </a:rPr>
            <a:t>(855) 507-2075 </a:t>
          </a:r>
          <a:endParaRPr lang="en-US" sz="1800" dirty="0">
            <a:latin typeface="+mj-lt"/>
          </a:endParaRPr>
        </a:p>
      </dgm:t>
    </dgm:pt>
    <dgm:pt modelId="{82195C66-9A29-1E4E-825F-2BBC8FE20CF0}" type="parTrans" cxnId="{3868B09D-BA9E-9B42-BE94-858D188FA34F}">
      <dgm:prSet/>
      <dgm:spPr/>
      <dgm:t>
        <a:bodyPr/>
        <a:lstStyle/>
        <a:p>
          <a:endParaRPr lang="en-US"/>
        </a:p>
      </dgm:t>
    </dgm:pt>
    <dgm:pt modelId="{3D0BBAC6-EF3B-C047-BF57-738A4991D17A}" type="sibTrans" cxnId="{3868B09D-BA9E-9B42-BE94-858D188FA34F}">
      <dgm:prSet/>
      <dgm:spPr/>
      <dgm:t>
        <a:bodyPr/>
        <a:lstStyle/>
        <a:p>
          <a:endParaRPr lang="en-US"/>
        </a:p>
      </dgm:t>
    </dgm:pt>
    <dgm:pt modelId="{05714185-5E05-384A-BD55-2B1D3F67E5E1}">
      <dgm:prSet phldrT="[Text]" custT="1"/>
      <dgm:spPr/>
      <dgm:t>
        <a:bodyPr/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</a:rPr>
            <a:t>Senior Manager</a:t>
          </a:r>
          <a:br>
            <a:rPr lang="en-US" sz="1800" b="0" kern="1200" dirty="0">
              <a:latin typeface="+mj-lt"/>
            </a:rPr>
          </a:br>
          <a:r>
            <a:rPr lang="en-US" sz="1800" b="0" kern="1200" dirty="0">
              <a:latin typeface="+mj-lt"/>
            </a:rPr>
            <a:t>Application Support</a:t>
          </a:r>
          <a:br>
            <a:rPr lang="en-US" sz="2000" b="0" kern="1200" dirty="0">
              <a:latin typeface="+mj-lt"/>
            </a:rPr>
          </a:br>
          <a:r>
            <a:rPr lang="en-US" sz="2000" b="1" kern="1200" dirty="0">
              <a:latin typeface="+mj-lt"/>
            </a:rPr>
            <a:t>Shwetha Srinivas</a:t>
          </a:r>
          <a:br>
            <a:rPr lang="en-US" sz="2000" b="1" kern="1200" dirty="0">
              <a:latin typeface="+mj-lt"/>
            </a:rPr>
          </a:br>
          <a:r>
            <a:rPr lang="en-US" sz="1600" u="sng" kern="1200" dirty="0">
              <a:solidFill>
                <a:srgbClr val="278AD1">
                  <a:lumMod val="60000"/>
                  <a:lumOff val="40000"/>
                </a:srgbClr>
              </a:solidFill>
              <a:latin typeface="Arial"/>
              <a:ea typeface="+mn-ea"/>
              <a:cs typeface="Arial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ssrinivas@quotient.com</a:t>
          </a:r>
          <a:endParaRPr lang="en-US" sz="1600" u="sng" kern="1200" dirty="0">
            <a:solidFill>
              <a:srgbClr val="278AD1">
                <a:lumMod val="60000"/>
                <a:lumOff val="40000"/>
              </a:srgbClr>
            </a:solidFill>
            <a:latin typeface="Arial"/>
            <a:ea typeface="+mn-ea"/>
            <a:cs typeface="Arial"/>
          </a:endParaRPr>
        </a:p>
      </dgm:t>
    </dgm:pt>
    <dgm:pt modelId="{A304BB78-6FEF-C041-BCC6-8FE949A4B2C4}" type="parTrans" cxnId="{37BDFD59-82D0-C149-B8C3-5A00EA5792E7}">
      <dgm:prSet/>
      <dgm:spPr/>
      <dgm:t>
        <a:bodyPr/>
        <a:lstStyle/>
        <a:p>
          <a:endParaRPr lang="en-US"/>
        </a:p>
      </dgm:t>
    </dgm:pt>
    <dgm:pt modelId="{8700BAFF-AF38-0344-AD37-A60DE3605F9E}" type="sibTrans" cxnId="{37BDFD59-82D0-C149-B8C3-5A00EA5792E7}">
      <dgm:prSet/>
      <dgm:spPr/>
      <dgm:t>
        <a:bodyPr/>
        <a:lstStyle/>
        <a:p>
          <a:endParaRPr lang="en-US"/>
        </a:p>
      </dgm:t>
    </dgm:pt>
    <dgm:pt modelId="{0FBD946D-DCAA-B946-BB80-E82153A1A32B}">
      <dgm:prSet phldrT="[Text]" custT="1"/>
      <dgm:spPr/>
      <dgm:t>
        <a:bodyPr/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Sr. Director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Global Support &amp; Ops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515256"/>
              </a:solidFill>
              <a:latin typeface="+mj-lt"/>
            </a:rPr>
            <a:t>Roxanne Kelley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>
              <a:solidFill>
                <a:srgbClr val="278AD1">
                  <a:lumMod val="60000"/>
                  <a:lumOff val="40000"/>
                </a:srgbClr>
              </a:solidFill>
              <a:latin typeface="Arial"/>
              <a:ea typeface="+mn-ea"/>
              <a:cs typeface="Arial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rkelley@quotient.com</a:t>
          </a:r>
          <a:endParaRPr lang="en-US" sz="1800" u="sng" kern="1200" dirty="0">
            <a:solidFill>
              <a:srgbClr val="515256"/>
            </a:solidFill>
            <a:latin typeface="+mj-lt"/>
          </a:endParaRPr>
        </a:p>
      </dgm:t>
    </dgm:pt>
    <dgm:pt modelId="{9F2DBAC4-D59C-0A44-8BD9-720B468178ED}" type="parTrans" cxnId="{5B51610A-7C8E-F845-A5D6-7506987926E5}">
      <dgm:prSet/>
      <dgm:spPr/>
      <dgm:t>
        <a:bodyPr/>
        <a:lstStyle/>
        <a:p>
          <a:endParaRPr lang="en-US"/>
        </a:p>
      </dgm:t>
    </dgm:pt>
    <dgm:pt modelId="{2C08F499-DAA6-AC44-9738-7FC7D3989051}" type="sibTrans" cxnId="{5B51610A-7C8E-F845-A5D6-7506987926E5}">
      <dgm:prSet/>
      <dgm:spPr/>
      <dgm:t>
        <a:bodyPr/>
        <a:lstStyle/>
        <a:p>
          <a:endParaRPr lang="en-US"/>
        </a:p>
      </dgm:t>
    </dgm:pt>
    <dgm:pt modelId="{EC04A016-8385-4D44-97BE-A014543418E1}">
      <dgm:prSet phldrT="[Text]" custT="1"/>
      <dgm:spPr/>
      <dgm:t>
        <a:bodyPr/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</a:rPr>
            <a:t>Director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baseline="0" dirty="0">
              <a:latin typeface="+mj-lt"/>
            </a:rPr>
            <a:t>Global Support &amp; Ops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latin typeface="+mj-lt"/>
            </a:rPr>
            <a:t>Animesh Mathur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>
              <a:solidFill>
                <a:srgbClr val="278AD1">
                  <a:lumMod val="60000"/>
                  <a:lumOff val="40000"/>
                </a:srgbClr>
              </a:solidFill>
              <a:latin typeface="Arial"/>
              <a:ea typeface="+mn-ea"/>
              <a:cs typeface="Arial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amathur@quotient.com</a:t>
          </a:r>
          <a:endParaRPr lang="en-US" sz="1600" u="sng" kern="1200" dirty="0">
            <a:solidFill>
              <a:srgbClr val="278AD1">
                <a:lumMod val="60000"/>
                <a:lumOff val="40000"/>
              </a:srgbClr>
            </a:solidFill>
            <a:latin typeface="Arial"/>
            <a:ea typeface="+mn-ea"/>
            <a:cs typeface="Arial"/>
          </a:endParaRPr>
        </a:p>
      </dgm:t>
    </dgm:pt>
    <dgm:pt modelId="{E9884DE2-ABE4-45B7-8E98-55EBE3664585}" type="parTrans" cxnId="{96ED322A-50FE-46A7-A26C-055367D99090}">
      <dgm:prSet/>
      <dgm:spPr/>
      <dgm:t>
        <a:bodyPr/>
        <a:lstStyle/>
        <a:p>
          <a:endParaRPr lang="en-US"/>
        </a:p>
      </dgm:t>
    </dgm:pt>
    <dgm:pt modelId="{EA338D1A-AE45-4D05-8795-FE30E65913E6}" type="sibTrans" cxnId="{96ED322A-50FE-46A7-A26C-055367D99090}">
      <dgm:prSet/>
      <dgm:spPr/>
      <dgm:t>
        <a:bodyPr/>
        <a:lstStyle/>
        <a:p>
          <a:endParaRPr lang="en-US"/>
        </a:p>
      </dgm:t>
    </dgm:pt>
    <dgm:pt modelId="{BF1B5D3E-FE58-1B4E-957C-A886E29470AE}" type="pres">
      <dgm:prSet presAssocID="{8040C5AA-DDCC-A447-B1E3-1A1D91099F8F}" presName="arrowDiagram" presStyleCnt="0">
        <dgm:presLayoutVars>
          <dgm:chMax val="5"/>
          <dgm:dir/>
          <dgm:resizeHandles val="exact"/>
        </dgm:presLayoutVars>
      </dgm:prSet>
      <dgm:spPr/>
    </dgm:pt>
    <dgm:pt modelId="{0D94830B-6AC4-D04E-8523-ED2573A1229C}" type="pres">
      <dgm:prSet presAssocID="{8040C5AA-DDCC-A447-B1E3-1A1D91099F8F}" presName="arrow" presStyleLbl="bgShp" presStyleIdx="0" presStyleCnt="1" custLinFactNeighborX="-1166" custLinFactNeighborY="466"/>
      <dgm:spPr/>
    </dgm:pt>
    <dgm:pt modelId="{436638C3-5153-42EB-B206-326AD9A8E98C}" type="pres">
      <dgm:prSet presAssocID="{8040C5AA-DDCC-A447-B1E3-1A1D91099F8F}" presName="arrowDiagram4" presStyleCnt="0"/>
      <dgm:spPr/>
    </dgm:pt>
    <dgm:pt modelId="{C4F7A048-6E1C-4A63-ADCB-040C234247AE}" type="pres">
      <dgm:prSet presAssocID="{CBB48FC5-48A3-8049-8A0C-AF22C0BB1F6D}" presName="bullet4a" presStyleLbl="node1" presStyleIdx="0" presStyleCnt="4" custLinFactX="24024" custLinFactY="-73634" custLinFactNeighborX="100000" custLinFactNeighborY="-100000"/>
      <dgm:spPr/>
    </dgm:pt>
    <dgm:pt modelId="{5AA212F5-FE93-4D98-AF0C-FC4D76F9D3CB}" type="pres">
      <dgm:prSet presAssocID="{CBB48FC5-48A3-8049-8A0C-AF22C0BB1F6D}" presName="textBox4a" presStyleLbl="revTx" presStyleIdx="0" presStyleCnt="4" custScaleX="155016" custScaleY="112224">
        <dgm:presLayoutVars>
          <dgm:bulletEnabled val="1"/>
        </dgm:presLayoutVars>
      </dgm:prSet>
      <dgm:spPr/>
    </dgm:pt>
    <dgm:pt modelId="{54F81095-03C4-48BA-B85E-A0F2E20173E0}" type="pres">
      <dgm:prSet presAssocID="{05714185-5E05-384A-BD55-2B1D3F67E5E1}" presName="bullet4b" presStyleLbl="node1" presStyleIdx="1" presStyleCnt="4" custLinFactX="52137" custLinFactY="-11746" custLinFactNeighborX="100000" custLinFactNeighborY="-100000"/>
      <dgm:spPr/>
    </dgm:pt>
    <dgm:pt modelId="{16950ECE-B731-4545-ABE1-4C150EE169B6}" type="pres">
      <dgm:prSet presAssocID="{05714185-5E05-384A-BD55-2B1D3F67E5E1}" presName="textBox4b" presStyleLbl="revTx" presStyleIdx="1" presStyleCnt="4" custLinFactNeighborX="-6088">
        <dgm:presLayoutVars>
          <dgm:bulletEnabled val="1"/>
        </dgm:presLayoutVars>
      </dgm:prSet>
      <dgm:spPr/>
    </dgm:pt>
    <dgm:pt modelId="{2E60738E-D60B-457A-957D-1A0AFAF8C630}" type="pres">
      <dgm:prSet presAssocID="{EC04A016-8385-4D44-97BE-A014543418E1}" presName="bullet4c" presStyleLbl="node1" presStyleIdx="2" presStyleCnt="4" custLinFactX="57878" custLinFactNeighborX="100000" custLinFactNeighborY="-68174"/>
      <dgm:spPr/>
    </dgm:pt>
    <dgm:pt modelId="{93D6F1EF-B36A-4D75-A2E6-FB11E4D0779D}" type="pres">
      <dgm:prSet presAssocID="{EC04A016-8385-4D44-97BE-A014543418E1}" presName="textBox4c" presStyleLbl="revTx" presStyleIdx="2" presStyleCnt="4" custScaleX="111281">
        <dgm:presLayoutVars>
          <dgm:bulletEnabled val="1"/>
        </dgm:presLayoutVars>
      </dgm:prSet>
      <dgm:spPr/>
    </dgm:pt>
    <dgm:pt modelId="{64095D61-98D2-4D09-85D1-84F7A1730A65}" type="pres">
      <dgm:prSet presAssocID="{0FBD946D-DCAA-B946-BB80-E82153A1A32B}" presName="bullet4d" presStyleLbl="node1" presStyleIdx="3" presStyleCnt="4" custLinFactX="47316" custLinFactNeighborX="100000" custLinFactNeighborY="-51659"/>
      <dgm:spPr/>
    </dgm:pt>
    <dgm:pt modelId="{2863657A-4C40-4FB0-AB94-5477E8A0F1E9}" type="pres">
      <dgm:prSet presAssocID="{0FBD946D-DCAA-B946-BB80-E82153A1A32B}" presName="textBox4d" presStyleLbl="revTx" presStyleIdx="3" presStyleCnt="4" custAng="0" custScaleX="112344" custScaleY="96059">
        <dgm:presLayoutVars>
          <dgm:bulletEnabled val="1"/>
        </dgm:presLayoutVars>
      </dgm:prSet>
      <dgm:spPr/>
    </dgm:pt>
  </dgm:ptLst>
  <dgm:cxnLst>
    <dgm:cxn modelId="{5B51610A-7C8E-F845-A5D6-7506987926E5}" srcId="{8040C5AA-DDCC-A447-B1E3-1A1D91099F8F}" destId="{0FBD946D-DCAA-B946-BB80-E82153A1A32B}" srcOrd="3" destOrd="0" parTransId="{9F2DBAC4-D59C-0A44-8BD9-720B468178ED}" sibTransId="{2C08F499-DAA6-AC44-9738-7FC7D3989051}"/>
    <dgm:cxn modelId="{06488B0B-7E94-48AC-B5EA-FE5E228E909F}" type="presOf" srcId="{EC04A016-8385-4D44-97BE-A014543418E1}" destId="{93D6F1EF-B36A-4D75-A2E6-FB11E4D0779D}" srcOrd="0" destOrd="0" presId="urn:microsoft.com/office/officeart/2005/8/layout/arrow2"/>
    <dgm:cxn modelId="{96ED322A-50FE-46A7-A26C-055367D99090}" srcId="{8040C5AA-DDCC-A447-B1E3-1A1D91099F8F}" destId="{EC04A016-8385-4D44-97BE-A014543418E1}" srcOrd="2" destOrd="0" parTransId="{E9884DE2-ABE4-45B7-8E98-55EBE3664585}" sibTransId="{EA338D1A-AE45-4D05-8795-FE30E65913E6}"/>
    <dgm:cxn modelId="{61EF9930-05A1-47A6-81CE-7805BFC0090D}" type="presOf" srcId="{CBB48FC5-48A3-8049-8A0C-AF22C0BB1F6D}" destId="{5AA212F5-FE93-4D98-AF0C-FC4D76F9D3CB}" srcOrd="0" destOrd="0" presId="urn:microsoft.com/office/officeart/2005/8/layout/arrow2"/>
    <dgm:cxn modelId="{8CD3A248-2213-481E-A702-D7ABF155F24D}" type="presOf" srcId="{05714185-5E05-384A-BD55-2B1D3F67E5E1}" destId="{16950ECE-B731-4545-ABE1-4C150EE169B6}" srcOrd="0" destOrd="0" presId="urn:microsoft.com/office/officeart/2005/8/layout/arrow2"/>
    <dgm:cxn modelId="{37BDFD59-82D0-C149-B8C3-5A00EA5792E7}" srcId="{8040C5AA-DDCC-A447-B1E3-1A1D91099F8F}" destId="{05714185-5E05-384A-BD55-2B1D3F67E5E1}" srcOrd="1" destOrd="0" parTransId="{A304BB78-6FEF-C041-BCC6-8FE949A4B2C4}" sibTransId="{8700BAFF-AF38-0344-AD37-A60DE3605F9E}"/>
    <dgm:cxn modelId="{3868B09D-BA9E-9B42-BE94-858D188FA34F}" srcId="{8040C5AA-DDCC-A447-B1E3-1A1D91099F8F}" destId="{CBB48FC5-48A3-8049-8A0C-AF22C0BB1F6D}" srcOrd="0" destOrd="0" parTransId="{82195C66-9A29-1E4E-825F-2BBC8FE20CF0}" sibTransId="{3D0BBAC6-EF3B-C047-BF57-738A4991D17A}"/>
    <dgm:cxn modelId="{F38E47A1-D9DA-E149-8520-2E428A402D2B}" type="presOf" srcId="{8040C5AA-DDCC-A447-B1E3-1A1D91099F8F}" destId="{BF1B5D3E-FE58-1B4E-957C-A886E29470AE}" srcOrd="0" destOrd="0" presId="urn:microsoft.com/office/officeart/2005/8/layout/arrow2"/>
    <dgm:cxn modelId="{03B1BDC3-5521-40B2-AD16-AEBEF67B3B62}" type="presOf" srcId="{0FBD946D-DCAA-B946-BB80-E82153A1A32B}" destId="{2863657A-4C40-4FB0-AB94-5477E8A0F1E9}" srcOrd="0" destOrd="0" presId="urn:microsoft.com/office/officeart/2005/8/layout/arrow2"/>
    <dgm:cxn modelId="{108E92F6-C9A7-594B-9275-DA3A2C5687D2}" type="presParOf" srcId="{BF1B5D3E-FE58-1B4E-957C-A886E29470AE}" destId="{0D94830B-6AC4-D04E-8523-ED2573A1229C}" srcOrd="0" destOrd="0" presId="urn:microsoft.com/office/officeart/2005/8/layout/arrow2"/>
    <dgm:cxn modelId="{479AFE2B-A403-4BF7-A5F2-24336C3D95CE}" type="presParOf" srcId="{BF1B5D3E-FE58-1B4E-957C-A886E29470AE}" destId="{436638C3-5153-42EB-B206-326AD9A8E98C}" srcOrd="1" destOrd="0" presId="urn:microsoft.com/office/officeart/2005/8/layout/arrow2"/>
    <dgm:cxn modelId="{348F4E36-44EE-412D-B5CF-2790018FFBEA}" type="presParOf" srcId="{436638C3-5153-42EB-B206-326AD9A8E98C}" destId="{C4F7A048-6E1C-4A63-ADCB-040C234247AE}" srcOrd="0" destOrd="0" presId="urn:microsoft.com/office/officeart/2005/8/layout/arrow2"/>
    <dgm:cxn modelId="{EC1F324B-6F7E-42BD-BCFC-4C0C3F4D62D2}" type="presParOf" srcId="{436638C3-5153-42EB-B206-326AD9A8E98C}" destId="{5AA212F5-FE93-4D98-AF0C-FC4D76F9D3CB}" srcOrd="1" destOrd="0" presId="urn:microsoft.com/office/officeart/2005/8/layout/arrow2"/>
    <dgm:cxn modelId="{6C9CE3F1-5365-4C26-8FB6-97C078212F45}" type="presParOf" srcId="{436638C3-5153-42EB-B206-326AD9A8E98C}" destId="{54F81095-03C4-48BA-B85E-A0F2E20173E0}" srcOrd="2" destOrd="0" presId="urn:microsoft.com/office/officeart/2005/8/layout/arrow2"/>
    <dgm:cxn modelId="{426ABADD-B61D-4722-9A1F-D78DF0FA26ED}" type="presParOf" srcId="{436638C3-5153-42EB-B206-326AD9A8E98C}" destId="{16950ECE-B731-4545-ABE1-4C150EE169B6}" srcOrd="3" destOrd="0" presId="urn:microsoft.com/office/officeart/2005/8/layout/arrow2"/>
    <dgm:cxn modelId="{F88C41F3-FD3B-45F6-B099-F599AD40DBA6}" type="presParOf" srcId="{436638C3-5153-42EB-B206-326AD9A8E98C}" destId="{2E60738E-D60B-457A-957D-1A0AFAF8C630}" srcOrd="4" destOrd="0" presId="urn:microsoft.com/office/officeart/2005/8/layout/arrow2"/>
    <dgm:cxn modelId="{54DB5587-6C21-4C31-88BB-F9E90003B9F0}" type="presParOf" srcId="{436638C3-5153-42EB-B206-326AD9A8E98C}" destId="{93D6F1EF-B36A-4D75-A2E6-FB11E4D0779D}" srcOrd="5" destOrd="0" presId="urn:microsoft.com/office/officeart/2005/8/layout/arrow2"/>
    <dgm:cxn modelId="{F2C01ECE-71B2-4121-B1A0-7DA5C8E1B68A}" type="presParOf" srcId="{436638C3-5153-42EB-B206-326AD9A8E98C}" destId="{64095D61-98D2-4D09-85D1-84F7A1730A65}" srcOrd="6" destOrd="0" presId="urn:microsoft.com/office/officeart/2005/8/layout/arrow2"/>
    <dgm:cxn modelId="{729D3ABF-0111-446D-9E51-47878B157781}" type="presParOf" srcId="{436638C3-5153-42EB-B206-326AD9A8E98C}" destId="{2863657A-4C40-4FB0-AB94-5477E8A0F1E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4830B-6AC4-D04E-8523-ED2573A1229C}">
      <dsp:nvSpPr>
        <dsp:cNvPr id="0" name=""/>
        <dsp:cNvSpPr/>
      </dsp:nvSpPr>
      <dsp:spPr>
        <a:xfrm>
          <a:off x="70440" y="-18698"/>
          <a:ext cx="11448345" cy="715521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F7A048-6E1C-4A63-ADCB-040C234247AE}">
      <dsp:nvSpPr>
        <dsp:cNvPr id="0" name=""/>
        <dsp:cNvSpPr/>
      </dsp:nvSpPr>
      <dsp:spPr>
        <a:xfrm>
          <a:off x="1658160" y="4811377"/>
          <a:ext cx="263311" cy="263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212F5-FE93-4D98-AF0C-FC4D76F9D3CB}">
      <dsp:nvSpPr>
        <dsp:cNvPr id="0" name=""/>
        <dsp:cNvSpPr/>
      </dsp:nvSpPr>
      <dsp:spPr>
        <a:xfrm>
          <a:off x="924731" y="5296148"/>
          <a:ext cx="3034697" cy="1911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52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515256"/>
              </a:solidFill>
              <a:latin typeface="+mj-lt"/>
            </a:rPr>
            <a:t>CRE Support Team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rPr>
            <a:t>Cisupport-portal@quotient.com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15256"/>
              </a:solidFill>
              <a:latin typeface="+mj-lt"/>
            </a:rPr>
            <a:t>(855) 507-2075 </a:t>
          </a:r>
          <a:endParaRPr lang="en-US" sz="1800" kern="1200" dirty="0">
            <a:latin typeface="+mj-lt"/>
          </a:endParaRPr>
        </a:p>
      </dsp:txBody>
      <dsp:txXfrm>
        <a:off x="924731" y="5296148"/>
        <a:ext cx="3034697" cy="1911108"/>
      </dsp:txXfrm>
    </dsp:sp>
    <dsp:sp modelId="{54F81095-03C4-48BA-B85E-A0F2E20173E0}">
      <dsp:nvSpPr>
        <dsp:cNvPr id="0" name=""/>
        <dsp:cNvSpPr/>
      </dsp:nvSpPr>
      <dsp:spPr>
        <a:xfrm>
          <a:off x="3888633" y="3092550"/>
          <a:ext cx="457933" cy="457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950ECE-B731-4545-ABE1-4C150EE169B6}">
      <dsp:nvSpPr>
        <dsp:cNvPr id="0" name=""/>
        <dsp:cNvSpPr/>
      </dsp:nvSpPr>
      <dsp:spPr>
        <a:xfrm>
          <a:off x="3274549" y="3833240"/>
          <a:ext cx="2404152" cy="3269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5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</a:rPr>
            <a:t>Senior Manager</a:t>
          </a:r>
          <a:br>
            <a:rPr lang="en-US" sz="1800" b="0" kern="1200" dirty="0">
              <a:latin typeface="+mj-lt"/>
            </a:rPr>
          </a:br>
          <a:r>
            <a:rPr lang="en-US" sz="1800" b="0" kern="1200" dirty="0">
              <a:latin typeface="+mj-lt"/>
            </a:rPr>
            <a:t>Application Support</a:t>
          </a:r>
          <a:br>
            <a:rPr lang="en-US" sz="2000" b="0" kern="1200" dirty="0">
              <a:latin typeface="+mj-lt"/>
            </a:rPr>
          </a:br>
          <a:r>
            <a:rPr lang="en-US" sz="2000" b="1" kern="1200" dirty="0">
              <a:latin typeface="+mj-lt"/>
            </a:rPr>
            <a:t>Shwetha Srinivas</a:t>
          </a:r>
          <a:br>
            <a:rPr lang="en-US" sz="2000" b="1" kern="1200" dirty="0">
              <a:latin typeface="+mj-lt"/>
            </a:rPr>
          </a:br>
          <a:r>
            <a:rPr lang="en-US" sz="1600" u="sng" kern="1200" dirty="0">
              <a:solidFill>
                <a:srgbClr val="278AD1">
                  <a:lumMod val="60000"/>
                  <a:lumOff val="40000"/>
                </a:srgbClr>
              </a:solidFill>
              <a:latin typeface="Arial"/>
              <a:ea typeface="+mn-ea"/>
              <a:cs typeface="Arial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ssrinivas@quotient.com</a:t>
          </a:r>
          <a:endParaRPr lang="en-US" sz="1600" u="sng" kern="1200" dirty="0">
            <a:solidFill>
              <a:srgbClr val="278AD1">
                <a:lumMod val="60000"/>
                <a:lumOff val="40000"/>
              </a:srgbClr>
            </a:solidFill>
            <a:latin typeface="Arial"/>
            <a:ea typeface="+mn-ea"/>
            <a:cs typeface="Arial"/>
          </a:endParaRPr>
        </a:p>
      </dsp:txBody>
      <dsp:txXfrm>
        <a:off x="3274549" y="3833240"/>
        <a:ext cx="2404152" cy="3269933"/>
      </dsp:txXfrm>
    </dsp:sp>
    <dsp:sp modelId="{2E60738E-D60B-457A-957D-1A0AFAF8C630}">
      <dsp:nvSpPr>
        <dsp:cNvPr id="0" name=""/>
        <dsp:cNvSpPr/>
      </dsp:nvSpPr>
      <dsp:spPr>
        <a:xfrm>
          <a:off x="6525422" y="1964215"/>
          <a:ext cx="606762" cy="606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D6F1EF-B36A-4D75-A2E6-FB11E4D0779D}">
      <dsp:nvSpPr>
        <dsp:cNvPr id="0" name=""/>
        <dsp:cNvSpPr/>
      </dsp:nvSpPr>
      <dsp:spPr>
        <a:xfrm>
          <a:off x="5735253" y="2681250"/>
          <a:ext cx="2675365" cy="4421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511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</a:rPr>
            <a:t>Director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baseline="0" dirty="0">
              <a:latin typeface="+mj-lt"/>
            </a:rPr>
            <a:t>Global Support &amp; Ops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latin typeface="+mj-lt"/>
            </a:rPr>
            <a:t>Animesh Mathur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>
              <a:solidFill>
                <a:srgbClr val="278AD1">
                  <a:lumMod val="60000"/>
                  <a:lumOff val="40000"/>
                </a:srgbClr>
              </a:solidFill>
              <a:latin typeface="Arial"/>
              <a:ea typeface="+mn-ea"/>
              <a:cs typeface="Arial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amathur@quotient.com</a:t>
          </a:r>
          <a:endParaRPr lang="en-US" sz="1600" u="sng" kern="1200" dirty="0">
            <a:solidFill>
              <a:srgbClr val="278AD1">
                <a:lumMod val="60000"/>
                <a:lumOff val="40000"/>
              </a:srgbClr>
            </a:solidFill>
            <a:latin typeface="Arial"/>
            <a:ea typeface="+mn-ea"/>
            <a:cs typeface="Arial"/>
          </a:endParaRPr>
        </a:p>
      </dsp:txBody>
      <dsp:txXfrm>
        <a:off x="5735253" y="2681250"/>
        <a:ext cx="2675365" cy="4421923"/>
      </dsp:txXfrm>
    </dsp:sp>
    <dsp:sp modelId="{64095D61-98D2-4D09-85D1-84F7A1730A65}">
      <dsp:nvSpPr>
        <dsp:cNvPr id="0" name=""/>
        <dsp:cNvSpPr/>
      </dsp:nvSpPr>
      <dsp:spPr>
        <a:xfrm>
          <a:off x="9352237" y="1146566"/>
          <a:ext cx="812832" cy="8128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63657A-4C40-4FB0-AB94-5477E8A0F1E9}">
      <dsp:nvSpPr>
        <dsp:cNvPr id="0" name=""/>
        <dsp:cNvSpPr/>
      </dsp:nvSpPr>
      <dsp:spPr>
        <a:xfrm>
          <a:off x="8412836" y="2073976"/>
          <a:ext cx="2700921" cy="492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70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Sr. Director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Global Support &amp; Ops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515256"/>
              </a:solidFill>
              <a:latin typeface="+mj-lt"/>
            </a:rPr>
            <a:t>Roxanne Kelley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>
              <a:solidFill>
                <a:srgbClr val="278AD1">
                  <a:lumMod val="60000"/>
                  <a:lumOff val="40000"/>
                </a:srgbClr>
              </a:solidFill>
              <a:latin typeface="Arial"/>
              <a:ea typeface="+mn-ea"/>
              <a:cs typeface="Arial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rkelley@quotient.com</a:t>
          </a:r>
          <a:endParaRPr lang="en-US" sz="1800" u="sng" kern="1200" dirty="0">
            <a:solidFill>
              <a:srgbClr val="515256"/>
            </a:solidFill>
            <a:latin typeface="+mj-lt"/>
          </a:endParaRPr>
        </a:p>
      </dsp:txBody>
      <dsp:txXfrm>
        <a:off x="8412836" y="2073976"/>
        <a:ext cx="2700921" cy="4928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768622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5916965" y="10213"/>
            <a:ext cx="1386946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29120-642E-4CF4-8ABA-A2A29A9B1053}" type="datetimeFigureOut">
              <a:rPr lang="en-US" smtClean="0"/>
              <a:pPr/>
              <a:t>8/1/24</a:t>
            </a:fld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6945886" y="9367389"/>
            <a:ext cx="353216" cy="16186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850"/>
            </a:lvl1pPr>
          </a:lstStyle>
          <a:p>
            <a:fld id="{8683424F-C9FA-4137-9190-152DFBF6E7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940800"/>
            <a:ext cx="5768622" cy="4176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50"/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1601" y="9408334"/>
            <a:ext cx="579120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24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latin typeface="+mn-lt"/>
                <a:cs typeface="Helvetica Neue"/>
              </a:rPr>
              <a:t>©2015 Quotient Technology Inc. </a:t>
            </a:r>
            <a:r>
              <a:rPr lang="en-US" sz="800" dirty="0"/>
              <a:t>Confidential and Proprietary - Please do not copy or distribute.</a:t>
            </a:r>
            <a:r>
              <a:rPr lang="en-US" sz="800" b="0" i="0" baseline="0" dirty="0">
                <a:latin typeface="+mn-lt"/>
                <a:cs typeface="Helvetica Neue"/>
              </a:rPr>
              <a:t>  </a:t>
            </a:r>
            <a:endParaRPr lang="en-US" sz="800" b="0" i="0" kern="1200" dirty="0">
              <a:solidFill>
                <a:schemeClr val="tx1"/>
              </a:solidFill>
              <a:latin typeface="+mn-lt"/>
              <a:ea typeface="+mn-ea"/>
              <a:cs typeface="Helvetica Neue"/>
            </a:endParaRPr>
          </a:p>
        </p:txBody>
      </p:sp>
      <p:sp>
        <p:nvSpPr>
          <p:cNvPr id="11" name="Freeform 10"/>
          <p:cNvSpPr>
            <a:spLocks noChangeAspect="1" noChangeArrowheads="1"/>
          </p:cNvSpPr>
          <p:nvPr/>
        </p:nvSpPr>
        <p:spPr bwMode="auto">
          <a:xfrm>
            <a:off x="5969732" y="9341587"/>
            <a:ext cx="987552" cy="187668"/>
          </a:xfrm>
          <a:custGeom>
            <a:avLst/>
            <a:gdLst>
              <a:gd name="T0" fmla="*/ 12738 w 17116"/>
              <a:gd name="T1" fmla="*/ 2818 h 3256"/>
              <a:gd name="T2" fmla="*/ 12055 w 17116"/>
              <a:gd name="T3" fmla="*/ 3255 h 3256"/>
              <a:gd name="T4" fmla="*/ 12001 w 17116"/>
              <a:gd name="T5" fmla="*/ 889 h 3256"/>
              <a:gd name="T6" fmla="*/ 12924 w 17116"/>
              <a:gd name="T7" fmla="*/ 2148 h 3256"/>
              <a:gd name="T8" fmla="*/ 12111 w 17116"/>
              <a:gd name="T9" fmla="*/ 2934 h 3256"/>
              <a:gd name="T10" fmla="*/ 11973 w 17116"/>
              <a:gd name="T11" fmla="*/ 1183 h 3256"/>
              <a:gd name="T12" fmla="*/ 12543 w 17116"/>
              <a:gd name="T13" fmla="*/ 1851 h 3256"/>
              <a:gd name="T14" fmla="*/ 13432 w 17116"/>
              <a:gd name="T15" fmla="*/ 940 h 3256"/>
              <a:gd name="T16" fmla="*/ 13818 w 17116"/>
              <a:gd name="T17" fmla="*/ 1315 h 3256"/>
              <a:gd name="T18" fmla="*/ 14575 w 17116"/>
              <a:gd name="T19" fmla="*/ 889 h 3256"/>
              <a:gd name="T20" fmla="*/ 15376 w 17116"/>
              <a:gd name="T21" fmla="*/ 3205 h 3256"/>
              <a:gd name="T22" fmla="*/ 14964 w 17116"/>
              <a:gd name="T23" fmla="*/ 1899 h 3256"/>
              <a:gd name="T24" fmla="*/ 13886 w 17116"/>
              <a:gd name="T25" fmla="*/ 1651 h 3256"/>
              <a:gd name="T26" fmla="*/ 13858 w 17116"/>
              <a:gd name="T27" fmla="*/ 3205 h 3256"/>
              <a:gd name="T28" fmla="*/ 13446 w 17116"/>
              <a:gd name="T29" fmla="*/ 1552 h 3256"/>
              <a:gd name="T30" fmla="*/ 16525 w 17116"/>
              <a:gd name="T31" fmla="*/ 398 h 3256"/>
              <a:gd name="T32" fmla="*/ 17115 w 17116"/>
              <a:gd name="T33" fmla="*/ 940 h 3256"/>
              <a:gd name="T34" fmla="*/ 16525 w 17116"/>
              <a:gd name="T35" fmla="*/ 1253 h 3256"/>
              <a:gd name="T36" fmla="*/ 16832 w 17116"/>
              <a:gd name="T37" fmla="*/ 2914 h 3256"/>
              <a:gd name="T38" fmla="*/ 17092 w 17116"/>
              <a:gd name="T39" fmla="*/ 3193 h 3256"/>
              <a:gd name="T40" fmla="*/ 16282 w 17116"/>
              <a:gd name="T41" fmla="*/ 3078 h 3256"/>
              <a:gd name="T42" fmla="*/ 16124 w 17116"/>
              <a:gd name="T43" fmla="*/ 1253 h 3256"/>
              <a:gd name="T44" fmla="*/ 15774 w 17116"/>
              <a:gd name="T45" fmla="*/ 940 h 3256"/>
              <a:gd name="T46" fmla="*/ 16124 w 17116"/>
              <a:gd name="T47" fmla="*/ 522 h 3256"/>
              <a:gd name="T48" fmla="*/ 10497 w 17116"/>
              <a:gd name="T49" fmla="*/ 940 h 3256"/>
              <a:gd name="T50" fmla="*/ 10093 w 17116"/>
              <a:gd name="T51" fmla="*/ 3205 h 3256"/>
              <a:gd name="T52" fmla="*/ 10497 w 17116"/>
              <a:gd name="T53" fmla="*/ 940 h 3256"/>
              <a:gd name="T54" fmla="*/ 8936 w 17116"/>
              <a:gd name="T55" fmla="*/ 2475 h 3256"/>
              <a:gd name="T56" fmla="*/ 9484 w 17116"/>
              <a:gd name="T57" fmla="*/ 2886 h 3256"/>
              <a:gd name="T58" fmla="*/ 9139 w 17116"/>
              <a:gd name="T59" fmla="*/ 3255 h 3256"/>
              <a:gd name="T60" fmla="*/ 8536 w 17116"/>
              <a:gd name="T61" fmla="*/ 2489 h 3256"/>
              <a:gd name="T62" fmla="*/ 8184 w 17116"/>
              <a:gd name="T63" fmla="*/ 1253 h 3256"/>
              <a:gd name="T64" fmla="*/ 8534 w 17116"/>
              <a:gd name="T65" fmla="*/ 940 h 3256"/>
              <a:gd name="T66" fmla="*/ 8936 w 17116"/>
              <a:gd name="T67" fmla="*/ 395 h 3256"/>
              <a:gd name="T68" fmla="*/ 9526 w 17116"/>
              <a:gd name="T69" fmla="*/ 937 h 3256"/>
              <a:gd name="T70" fmla="*/ 9862 w 17116"/>
              <a:gd name="T71" fmla="*/ 1250 h 3256"/>
              <a:gd name="T72" fmla="*/ 8936 w 17116"/>
              <a:gd name="T73" fmla="*/ 1253 h 3256"/>
              <a:gd name="T74" fmla="*/ 5751 w 17116"/>
              <a:gd name="T75" fmla="*/ 2091 h 3256"/>
              <a:gd name="T76" fmla="*/ 7966 w 17116"/>
              <a:gd name="T77" fmla="*/ 2054 h 3256"/>
              <a:gd name="T78" fmla="*/ 6866 w 17116"/>
              <a:gd name="T79" fmla="*/ 1197 h 3256"/>
              <a:gd name="T80" fmla="*/ 6854 w 17116"/>
              <a:gd name="T81" fmla="*/ 2945 h 3256"/>
              <a:gd name="T82" fmla="*/ 6866 w 17116"/>
              <a:gd name="T83" fmla="*/ 1197 h 3256"/>
              <a:gd name="T84" fmla="*/ 4865 w 17116"/>
              <a:gd name="T85" fmla="*/ 2328 h 3256"/>
              <a:gd name="T86" fmla="*/ 4286 w 17116"/>
              <a:gd name="T87" fmla="*/ 2914 h 3256"/>
              <a:gd name="T88" fmla="*/ 3781 w 17116"/>
              <a:gd name="T89" fmla="*/ 940 h 3256"/>
              <a:gd name="T90" fmla="*/ 3369 w 17116"/>
              <a:gd name="T91" fmla="*/ 2263 h 3256"/>
              <a:gd name="T92" fmla="*/ 4899 w 17116"/>
              <a:gd name="T93" fmla="*/ 2835 h 3256"/>
              <a:gd name="T94" fmla="*/ 4930 w 17116"/>
              <a:gd name="T95" fmla="*/ 3205 h 3256"/>
              <a:gd name="T96" fmla="*/ 5274 w 17116"/>
              <a:gd name="T97" fmla="*/ 2588 h 3256"/>
              <a:gd name="T98" fmla="*/ 4865 w 17116"/>
              <a:gd name="T99" fmla="*/ 940 h 3256"/>
              <a:gd name="T100" fmla="*/ 0 w 17116"/>
              <a:gd name="T101" fmla="*/ 1659 h 3256"/>
              <a:gd name="T102" fmla="*/ 2881 w 17116"/>
              <a:gd name="T103" fmla="*/ 1594 h 3256"/>
              <a:gd name="T104" fmla="*/ 3031 w 17116"/>
              <a:gd name="T105" fmla="*/ 3253 h 3256"/>
              <a:gd name="T106" fmla="*/ 1411 w 17116"/>
              <a:gd name="T107" fmla="*/ 3253 h 3256"/>
              <a:gd name="T108" fmla="*/ 1112 w 17116"/>
              <a:gd name="T109" fmla="*/ 2863 h 3256"/>
              <a:gd name="T110" fmla="*/ 1439 w 17116"/>
              <a:gd name="T111" fmla="*/ 2922 h 3256"/>
              <a:gd name="T112" fmla="*/ 2449 w 17116"/>
              <a:gd name="T113" fmla="*/ 1614 h 3256"/>
              <a:gd name="T114" fmla="*/ 434 w 17116"/>
              <a:gd name="T115" fmla="*/ 1654 h 3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116" h="3256">
                <a:moveTo>
                  <a:pt x="12111" y="2934"/>
                </a:moveTo>
                <a:cubicBezTo>
                  <a:pt x="12405" y="2934"/>
                  <a:pt x="12582" y="2883"/>
                  <a:pt x="12738" y="2818"/>
                </a:cubicBezTo>
                <a:lnTo>
                  <a:pt x="12808" y="3111"/>
                </a:lnTo>
                <a:cubicBezTo>
                  <a:pt x="12664" y="3176"/>
                  <a:pt x="12416" y="3255"/>
                  <a:pt x="12055" y="3255"/>
                </a:cubicBezTo>
                <a:cubicBezTo>
                  <a:pt x="11358" y="3255"/>
                  <a:pt x="10940" y="2793"/>
                  <a:pt x="10940" y="2111"/>
                </a:cubicBezTo>
                <a:cubicBezTo>
                  <a:pt x="10940" y="1428"/>
                  <a:pt x="11343" y="889"/>
                  <a:pt x="12001" y="889"/>
                </a:cubicBezTo>
                <a:cubicBezTo>
                  <a:pt x="12740" y="889"/>
                  <a:pt x="12938" y="1541"/>
                  <a:pt x="12938" y="1956"/>
                </a:cubicBezTo>
                <a:cubicBezTo>
                  <a:pt x="12938" y="2040"/>
                  <a:pt x="12929" y="2105"/>
                  <a:pt x="12924" y="2148"/>
                </a:cubicBezTo>
                <a:lnTo>
                  <a:pt x="11335" y="2148"/>
                </a:lnTo>
                <a:cubicBezTo>
                  <a:pt x="11343" y="2702"/>
                  <a:pt x="11699" y="2934"/>
                  <a:pt x="12111" y="2934"/>
                </a:cubicBezTo>
                <a:close/>
                <a:moveTo>
                  <a:pt x="12543" y="1851"/>
                </a:moveTo>
                <a:cubicBezTo>
                  <a:pt x="12548" y="1589"/>
                  <a:pt x="12436" y="1183"/>
                  <a:pt x="11973" y="1183"/>
                </a:cubicBezTo>
                <a:cubicBezTo>
                  <a:pt x="11555" y="1183"/>
                  <a:pt x="11374" y="1566"/>
                  <a:pt x="11341" y="1851"/>
                </a:cubicBezTo>
                <a:lnTo>
                  <a:pt x="12543" y="1851"/>
                </a:lnTo>
                <a:close/>
                <a:moveTo>
                  <a:pt x="13452" y="1552"/>
                </a:moveTo>
                <a:cubicBezTo>
                  <a:pt x="13452" y="1318"/>
                  <a:pt x="13446" y="1126"/>
                  <a:pt x="13432" y="940"/>
                </a:cubicBezTo>
                <a:lnTo>
                  <a:pt x="13796" y="940"/>
                </a:lnTo>
                <a:lnTo>
                  <a:pt x="13818" y="1315"/>
                </a:lnTo>
                <a:lnTo>
                  <a:pt x="13827" y="1315"/>
                </a:lnTo>
                <a:cubicBezTo>
                  <a:pt x="13940" y="1101"/>
                  <a:pt x="14202" y="889"/>
                  <a:pt x="14575" y="889"/>
                </a:cubicBezTo>
                <a:cubicBezTo>
                  <a:pt x="14888" y="889"/>
                  <a:pt x="15376" y="1075"/>
                  <a:pt x="15376" y="1854"/>
                </a:cubicBezTo>
                <a:lnTo>
                  <a:pt x="15376" y="3205"/>
                </a:lnTo>
                <a:lnTo>
                  <a:pt x="14964" y="3205"/>
                </a:lnTo>
                <a:lnTo>
                  <a:pt x="14964" y="1899"/>
                </a:lnTo>
                <a:cubicBezTo>
                  <a:pt x="14964" y="1535"/>
                  <a:pt x="14829" y="1231"/>
                  <a:pt x="14439" y="1231"/>
                </a:cubicBezTo>
                <a:cubicBezTo>
                  <a:pt x="14168" y="1231"/>
                  <a:pt x="13957" y="1422"/>
                  <a:pt x="13886" y="1651"/>
                </a:cubicBezTo>
                <a:cubicBezTo>
                  <a:pt x="13866" y="1702"/>
                  <a:pt x="13858" y="1772"/>
                  <a:pt x="13858" y="1843"/>
                </a:cubicBezTo>
                <a:lnTo>
                  <a:pt x="13858" y="3205"/>
                </a:lnTo>
                <a:lnTo>
                  <a:pt x="13446" y="3205"/>
                </a:lnTo>
                <a:lnTo>
                  <a:pt x="13446" y="1552"/>
                </a:lnTo>
                <a:lnTo>
                  <a:pt x="13452" y="1552"/>
                </a:lnTo>
                <a:close/>
                <a:moveTo>
                  <a:pt x="16525" y="398"/>
                </a:moveTo>
                <a:lnTo>
                  <a:pt x="16525" y="940"/>
                </a:lnTo>
                <a:lnTo>
                  <a:pt x="17115" y="940"/>
                </a:lnTo>
                <a:lnTo>
                  <a:pt x="17115" y="1253"/>
                </a:lnTo>
                <a:lnTo>
                  <a:pt x="16525" y="1253"/>
                </a:lnTo>
                <a:lnTo>
                  <a:pt x="16525" y="2475"/>
                </a:lnTo>
                <a:cubicBezTo>
                  <a:pt x="16525" y="2753"/>
                  <a:pt x="16604" y="2914"/>
                  <a:pt x="16832" y="2914"/>
                </a:cubicBezTo>
                <a:cubicBezTo>
                  <a:pt x="16945" y="2914"/>
                  <a:pt x="17010" y="2906"/>
                  <a:pt x="17072" y="2886"/>
                </a:cubicBezTo>
                <a:lnTo>
                  <a:pt x="17092" y="3193"/>
                </a:lnTo>
                <a:cubicBezTo>
                  <a:pt x="17013" y="3227"/>
                  <a:pt x="16886" y="3255"/>
                  <a:pt x="16728" y="3255"/>
                </a:cubicBezTo>
                <a:cubicBezTo>
                  <a:pt x="16536" y="3255"/>
                  <a:pt x="16381" y="3190"/>
                  <a:pt x="16282" y="3078"/>
                </a:cubicBezTo>
                <a:cubicBezTo>
                  <a:pt x="16166" y="2956"/>
                  <a:pt x="16124" y="2756"/>
                  <a:pt x="16124" y="2489"/>
                </a:cubicBezTo>
                <a:lnTo>
                  <a:pt x="16124" y="1253"/>
                </a:lnTo>
                <a:lnTo>
                  <a:pt x="15774" y="1253"/>
                </a:lnTo>
                <a:lnTo>
                  <a:pt x="15774" y="940"/>
                </a:lnTo>
                <a:lnTo>
                  <a:pt x="16124" y="940"/>
                </a:lnTo>
                <a:lnTo>
                  <a:pt x="16124" y="522"/>
                </a:lnTo>
                <a:lnTo>
                  <a:pt x="16525" y="398"/>
                </a:lnTo>
                <a:close/>
                <a:moveTo>
                  <a:pt x="10497" y="940"/>
                </a:moveTo>
                <a:lnTo>
                  <a:pt x="10497" y="3205"/>
                </a:lnTo>
                <a:lnTo>
                  <a:pt x="10093" y="3205"/>
                </a:lnTo>
                <a:lnTo>
                  <a:pt x="10093" y="1552"/>
                </a:lnTo>
                <a:lnTo>
                  <a:pt x="10497" y="940"/>
                </a:lnTo>
                <a:close/>
                <a:moveTo>
                  <a:pt x="8936" y="1253"/>
                </a:moveTo>
                <a:lnTo>
                  <a:pt x="8936" y="2475"/>
                </a:lnTo>
                <a:cubicBezTo>
                  <a:pt x="8936" y="2753"/>
                  <a:pt x="9015" y="2914"/>
                  <a:pt x="9244" y="2914"/>
                </a:cubicBezTo>
                <a:cubicBezTo>
                  <a:pt x="9357" y="2914"/>
                  <a:pt x="9422" y="2906"/>
                  <a:pt x="9484" y="2886"/>
                </a:cubicBezTo>
                <a:lnTo>
                  <a:pt x="9503" y="3193"/>
                </a:lnTo>
                <a:cubicBezTo>
                  <a:pt x="9424" y="3227"/>
                  <a:pt x="9297" y="3255"/>
                  <a:pt x="9139" y="3255"/>
                </a:cubicBezTo>
                <a:cubicBezTo>
                  <a:pt x="8947" y="3255"/>
                  <a:pt x="8792" y="3190"/>
                  <a:pt x="8693" y="3078"/>
                </a:cubicBezTo>
                <a:cubicBezTo>
                  <a:pt x="8578" y="2956"/>
                  <a:pt x="8536" y="2756"/>
                  <a:pt x="8536" y="2489"/>
                </a:cubicBezTo>
                <a:lnTo>
                  <a:pt x="8536" y="1253"/>
                </a:lnTo>
                <a:lnTo>
                  <a:pt x="8184" y="1253"/>
                </a:lnTo>
                <a:lnTo>
                  <a:pt x="8184" y="940"/>
                </a:lnTo>
                <a:lnTo>
                  <a:pt x="8534" y="940"/>
                </a:lnTo>
                <a:lnTo>
                  <a:pt x="8534" y="522"/>
                </a:lnTo>
                <a:lnTo>
                  <a:pt x="8936" y="395"/>
                </a:lnTo>
                <a:lnTo>
                  <a:pt x="8936" y="937"/>
                </a:lnTo>
                <a:lnTo>
                  <a:pt x="9526" y="937"/>
                </a:lnTo>
                <a:lnTo>
                  <a:pt x="10409" y="937"/>
                </a:lnTo>
                <a:lnTo>
                  <a:pt x="9862" y="1250"/>
                </a:lnTo>
                <a:lnTo>
                  <a:pt x="8936" y="1250"/>
                </a:lnTo>
                <a:lnTo>
                  <a:pt x="8936" y="1253"/>
                </a:lnTo>
                <a:close/>
                <a:moveTo>
                  <a:pt x="6874" y="889"/>
                </a:moveTo>
                <a:cubicBezTo>
                  <a:pt x="6248" y="889"/>
                  <a:pt x="5751" y="1335"/>
                  <a:pt x="5751" y="2091"/>
                </a:cubicBezTo>
                <a:cubicBezTo>
                  <a:pt x="5751" y="2807"/>
                  <a:pt x="6222" y="3255"/>
                  <a:pt x="6838" y="3255"/>
                </a:cubicBezTo>
                <a:cubicBezTo>
                  <a:pt x="7385" y="3255"/>
                  <a:pt x="7966" y="2891"/>
                  <a:pt x="7966" y="2054"/>
                </a:cubicBezTo>
                <a:cubicBezTo>
                  <a:pt x="7966" y="1360"/>
                  <a:pt x="7526" y="889"/>
                  <a:pt x="6874" y="889"/>
                </a:cubicBezTo>
                <a:close/>
                <a:moveTo>
                  <a:pt x="6866" y="1197"/>
                </a:moveTo>
                <a:cubicBezTo>
                  <a:pt x="7351" y="1197"/>
                  <a:pt x="7543" y="1682"/>
                  <a:pt x="7543" y="2066"/>
                </a:cubicBezTo>
                <a:cubicBezTo>
                  <a:pt x="7543" y="2576"/>
                  <a:pt x="7250" y="2945"/>
                  <a:pt x="6854" y="2945"/>
                </a:cubicBezTo>
                <a:cubicBezTo>
                  <a:pt x="6451" y="2945"/>
                  <a:pt x="6166" y="2571"/>
                  <a:pt x="6166" y="2077"/>
                </a:cubicBezTo>
                <a:cubicBezTo>
                  <a:pt x="6169" y="1645"/>
                  <a:pt x="6380" y="1197"/>
                  <a:pt x="6866" y="1197"/>
                </a:cubicBezTo>
                <a:close/>
                <a:moveTo>
                  <a:pt x="4865" y="940"/>
                </a:moveTo>
                <a:lnTo>
                  <a:pt x="4865" y="2328"/>
                </a:lnTo>
                <a:cubicBezTo>
                  <a:pt x="4865" y="2404"/>
                  <a:pt x="4851" y="2478"/>
                  <a:pt x="4828" y="2540"/>
                </a:cubicBezTo>
                <a:cubicBezTo>
                  <a:pt x="4752" y="2722"/>
                  <a:pt x="4560" y="2914"/>
                  <a:pt x="4286" y="2914"/>
                </a:cubicBezTo>
                <a:cubicBezTo>
                  <a:pt x="3911" y="2914"/>
                  <a:pt x="3781" y="2624"/>
                  <a:pt x="3781" y="2195"/>
                </a:cubicBezTo>
                <a:lnTo>
                  <a:pt x="3781" y="940"/>
                </a:lnTo>
                <a:lnTo>
                  <a:pt x="3369" y="940"/>
                </a:lnTo>
                <a:lnTo>
                  <a:pt x="3369" y="2263"/>
                </a:lnTo>
                <a:cubicBezTo>
                  <a:pt x="3369" y="3058"/>
                  <a:pt x="3795" y="3255"/>
                  <a:pt x="4151" y="3255"/>
                </a:cubicBezTo>
                <a:cubicBezTo>
                  <a:pt x="4554" y="3255"/>
                  <a:pt x="4792" y="3016"/>
                  <a:pt x="4899" y="2835"/>
                </a:cubicBezTo>
                <a:lnTo>
                  <a:pt x="4907" y="2835"/>
                </a:lnTo>
                <a:lnTo>
                  <a:pt x="4930" y="3205"/>
                </a:lnTo>
                <a:lnTo>
                  <a:pt x="5294" y="3205"/>
                </a:lnTo>
                <a:cubicBezTo>
                  <a:pt x="5280" y="3027"/>
                  <a:pt x="5274" y="2821"/>
                  <a:pt x="5274" y="2588"/>
                </a:cubicBezTo>
                <a:lnTo>
                  <a:pt x="5274" y="940"/>
                </a:lnTo>
                <a:lnTo>
                  <a:pt x="4865" y="940"/>
                </a:lnTo>
                <a:close/>
                <a:moveTo>
                  <a:pt x="1368" y="3253"/>
                </a:moveTo>
                <a:cubicBezTo>
                  <a:pt x="629" y="3216"/>
                  <a:pt x="0" y="2667"/>
                  <a:pt x="0" y="1659"/>
                </a:cubicBezTo>
                <a:cubicBezTo>
                  <a:pt x="0" y="649"/>
                  <a:pt x="618" y="0"/>
                  <a:pt x="1467" y="0"/>
                </a:cubicBezTo>
                <a:cubicBezTo>
                  <a:pt x="2322" y="0"/>
                  <a:pt x="2881" y="663"/>
                  <a:pt x="2881" y="1594"/>
                </a:cubicBezTo>
                <a:cubicBezTo>
                  <a:pt x="2881" y="2246"/>
                  <a:pt x="2638" y="2708"/>
                  <a:pt x="2269" y="2959"/>
                </a:cubicBezTo>
                <a:lnTo>
                  <a:pt x="3031" y="3253"/>
                </a:lnTo>
                <a:lnTo>
                  <a:pt x="1498" y="3253"/>
                </a:lnTo>
                <a:lnTo>
                  <a:pt x="1411" y="3253"/>
                </a:lnTo>
                <a:lnTo>
                  <a:pt x="1368" y="3253"/>
                </a:lnTo>
                <a:close/>
                <a:moveTo>
                  <a:pt x="1112" y="2863"/>
                </a:moveTo>
                <a:cubicBezTo>
                  <a:pt x="1210" y="2900"/>
                  <a:pt x="1318" y="2922"/>
                  <a:pt x="1436" y="2922"/>
                </a:cubicBezTo>
                <a:lnTo>
                  <a:pt x="1439" y="2922"/>
                </a:lnTo>
                <a:cubicBezTo>
                  <a:pt x="1518" y="2922"/>
                  <a:pt x="1591" y="2914"/>
                  <a:pt x="1662" y="2897"/>
                </a:cubicBezTo>
                <a:cubicBezTo>
                  <a:pt x="2167" y="2779"/>
                  <a:pt x="2449" y="2246"/>
                  <a:pt x="2449" y="1614"/>
                </a:cubicBezTo>
                <a:cubicBezTo>
                  <a:pt x="2449" y="982"/>
                  <a:pt x="2122" y="333"/>
                  <a:pt x="1453" y="333"/>
                </a:cubicBezTo>
                <a:cubicBezTo>
                  <a:pt x="764" y="333"/>
                  <a:pt x="429" y="971"/>
                  <a:pt x="434" y="1654"/>
                </a:cubicBezTo>
                <a:cubicBezTo>
                  <a:pt x="431" y="2198"/>
                  <a:pt x="677" y="2700"/>
                  <a:pt x="1112" y="2863"/>
                </a:cubicBezTo>
                <a:close/>
              </a:path>
            </a:pathLst>
          </a:custGeom>
          <a:solidFill>
            <a:srgbClr val="454950">
              <a:alpha val="9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697"/>
          </a:p>
        </p:txBody>
      </p:sp>
    </p:spTree>
    <p:extLst>
      <p:ext uri="{BB962C8B-B14F-4D97-AF65-F5344CB8AC3E}">
        <p14:creationId xmlns:p14="http://schemas.microsoft.com/office/powerpoint/2010/main" val="206098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768622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916965" y="10213"/>
            <a:ext cx="1386946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29120-642E-4CF4-8ABA-A2A29A9B1053}" type="datetimeFigureOut">
              <a:rPr lang="en-US" smtClean="0"/>
              <a:pPr/>
              <a:t>8/1/24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6090" y="695677"/>
            <a:ext cx="6694310" cy="502319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6090" y="5915377"/>
            <a:ext cx="6694310" cy="30592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5768622" cy="238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5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45886" y="9367389"/>
            <a:ext cx="353216" cy="16186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850"/>
            </a:lvl1pPr>
          </a:lstStyle>
          <a:p>
            <a:fld id="{8683424F-C9FA-4137-9190-152DFBF6E7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1601" y="9408334"/>
            <a:ext cx="579120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24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latin typeface="+mn-lt"/>
                <a:cs typeface="Helvetica Neue"/>
              </a:rPr>
              <a:t>©2015 Quotient Technology Inc. </a:t>
            </a:r>
            <a:r>
              <a:rPr lang="en-US" sz="800" dirty="0"/>
              <a:t>Confidential and Proprietary - Please do not copy or distribute.</a:t>
            </a:r>
            <a:r>
              <a:rPr lang="en-US" sz="800" b="0" i="0" baseline="0" dirty="0">
                <a:latin typeface="+mn-lt"/>
                <a:cs typeface="Helvetica Neue"/>
              </a:rPr>
              <a:t>  </a:t>
            </a:r>
            <a:endParaRPr lang="en-US" sz="800" b="0" i="0" kern="1200" dirty="0">
              <a:solidFill>
                <a:schemeClr val="tx1"/>
              </a:solidFill>
              <a:latin typeface="+mn-lt"/>
              <a:ea typeface="+mn-ea"/>
              <a:cs typeface="Helvetica Neue"/>
            </a:endParaRPr>
          </a:p>
        </p:txBody>
      </p:sp>
      <p:sp>
        <p:nvSpPr>
          <p:cNvPr id="11" name="Freeform 10"/>
          <p:cNvSpPr>
            <a:spLocks noChangeAspect="1" noChangeArrowheads="1"/>
          </p:cNvSpPr>
          <p:nvPr/>
        </p:nvSpPr>
        <p:spPr bwMode="auto">
          <a:xfrm>
            <a:off x="5969732" y="9341587"/>
            <a:ext cx="987552" cy="187668"/>
          </a:xfrm>
          <a:custGeom>
            <a:avLst/>
            <a:gdLst>
              <a:gd name="T0" fmla="*/ 12738 w 17116"/>
              <a:gd name="T1" fmla="*/ 2818 h 3256"/>
              <a:gd name="T2" fmla="*/ 12055 w 17116"/>
              <a:gd name="T3" fmla="*/ 3255 h 3256"/>
              <a:gd name="T4" fmla="*/ 12001 w 17116"/>
              <a:gd name="T5" fmla="*/ 889 h 3256"/>
              <a:gd name="T6" fmla="*/ 12924 w 17116"/>
              <a:gd name="T7" fmla="*/ 2148 h 3256"/>
              <a:gd name="T8" fmla="*/ 12111 w 17116"/>
              <a:gd name="T9" fmla="*/ 2934 h 3256"/>
              <a:gd name="T10" fmla="*/ 11973 w 17116"/>
              <a:gd name="T11" fmla="*/ 1183 h 3256"/>
              <a:gd name="T12" fmla="*/ 12543 w 17116"/>
              <a:gd name="T13" fmla="*/ 1851 h 3256"/>
              <a:gd name="T14" fmla="*/ 13432 w 17116"/>
              <a:gd name="T15" fmla="*/ 940 h 3256"/>
              <a:gd name="T16" fmla="*/ 13818 w 17116"/>
              <a:gd name="T17" fmla="*/ 1315 h 3256"/>
              <a:gd name="T18" fmla="*/ 14575 w 17116"/>
              <a:gd name="T19" fmla="*/ 889 h 3256"/>
              <a:gd name="T20" fmla="*/ 15376 w 17116"/>
              <a:gd name="T21" fmla="*/ 3205 h 3256"/>
              <a:gd name="T22" fmla="*/ 14964 w 17116"/>
              <a:gd name="T23" fmla="*/ 1899 h 3256"/>
              <a:gd name="T24" fmla="*/ 13886 w 17116"/>
              <a:gd name="T25" fmla="*/ 1651 h 3256"/>
              <a:gd name="T26" fmla="*/ 13858 w 17116"/>
              <a:gd name="T27" fmla="*/ 3205 h 3256"/>
              <a:gd name="T28" fmla="*/ 13446 w 17116"/>
              <a:gd name="T29" fmla="*/ 1552 h 3256"/>
              <a:gd name="T30" fmla="*/ 16525 w 17116"/>
              <a:gd name="T31" fmla="*/ 398 h 3256"/>
              <a:gd name="T32" fmla="*/ 17115 w 17116"/>
              <a:gd name="T33" fmla="*/ 940 h 3256"/>
              <a:gd name="T34" fmla="*/ 16525 w 17116"/>
              <a:gd name="T35" fmla="*/ 1253 h 3256"/>
              <a:gd name="T36" fmla="*/ 16832 w 17116"/>
              <a:gd name="T37" fmla="*/ 2914 h 3256"/>
              <a:gd name="T38" fmla="*/ 17092 w 17116"/>
              <a:gd name="T39" fmla="*/ 3193 h 3256"/>
              <a:gd name="T40" fmla="*/ 16282 w 17116"/>
              <a:gd name="T41" fmla="*/ 3078 h 3256"/>
              <a:gd name="T42" fmla="*/ 16124 w 17116"/>
              <a:gd name="T43" fmla="*/ 1253 h 3256"/>
              <a:gd name="T44" fmla="*/ 15774 w 17116"/>
              <a:gd name="T45" fmla="*/ 940 h 3256"/>
              <a:gd name="T46" fmla="*/ 16124 w 17116"/>
              <a:gd name="T47" fmla="*/ 522 h 3256"/>
              <a:gd name="T48" fmla="*/ 10497 w 17116"/>
              <a:gd name="T49" fmla="*/ 940 h 3256"/>
              <a:gd name="T50" fmla="*/ 10093 w 17116"/>
              <a:gd name="T51" fmla="*/ 3205 h 3256"/>
              <a:gd name="T52" fmla="*/ 10497 w 17116"/>
              <a:gd name="T53" fmla="*/ 940 h 3256"/>
              <a:gd name="T54" fmla="*/ 8936 w 17116"/>
              <a:gd name="T55" fmla="*/ 2475 h 3256"/>
              <a:gd name="T56" fmla="*/ 9484 w 17116"/>
              <a:gd name="T57" fmla="*/ 2886 h 3256"/>
              <a:gd name="T58" fmla="*/ 9139 w 17116"/>
              <a:gd name="T59" fmla="*/ 3255 h 3256"/>
              <a:gd name="T60" fmla="*/ 8536 w 17116"/>
              <a:gd name="T61" fmla="*/ 2489 h 3256"/>
              <a:gd name="T62" fmla="*/ 8184 w 17116"/>
              <a:gd name="T63" fmla="*/ 1253 h 3256"/>
              <a:gd name="T64" fmla="*/ 8534 w 17116"/>
              <a:gd name="T65" fmla="*/ 940 h 3256"/>
              <a:gd name="T66" fmla="*/ 8936 w 17116"/>
              <a:gd name="T67" fmla="*/ 395 h 3256"/>
              <a:gd name="T68" fmla="*/ 9526 w 17116"/>
              <a:gd name="T69" fmla="*/ 937 h 3256"/>
              <a:gd name="T70" fmla="*/ 9862 w 17116"/>
              <a:gd name="T71" fmla="*/ 1250 h 3256"/>
              <a:gd name="T72" fmla="*/ 8936 w 17116"/>
              <a:gd name="T73" fmla="*/ 1253 h 3256"/>
              <a:gd name="T74" fmla="*/ 5751 w 17116"/>
              <a:gd name="T75" fmla="*/ 2091 h 3256"/>
              <a:gd name="T76" fmla="*/ 7966 w 17116"/>
              <a:gd name="T77" fmla="*/ 2054 h 3256"/>
              <a:gd name="T78" fmla="*/ 6866 w 17116"/>
              <a:gd name="T79" fmla="*/ 1197 h 3256"/>
              <a:gd name="T80" fmla="*/ 6854 w 17116"/>
              <a:gd name="T81" fmla="*/ 2945 h 3256"/>
              <a:gd name="T82" fmla="*/ 6866 w 17116"/>
              <a:gd name="T83" fmla="*/ 1197 h 3256"/>
              <a:gd name="T84" fmla="*/ 4865 w 17116"/>
              <a:gd name="T85" fmla="*/ 2328 h 3256"/>
              <a:gd name="T86" fmla="*/ 4286 w 17116"/>
              <a:gd name="T87" fmla="*/ 2914 h 3256"/>
              <a:gd name="T88" fmla="*/ 3781 w 17116"/>
              <a:gd name="T89" fmla="*/ 940 h 3256"/>
              <a:gd name="T90" fmla="*/ 3369 w 17116"/>
              <a:gd name="T91" fmla="*/ 2263 h 3256"/>
              <a:gd name="T92" fmla="*/ 4899 w 17116"/>
              <a:gd name="T93" fmla="*/ 2835 h 3256"/>
              <a:gd name="T94" fmla="*/ 4930 w 17116"/>
              <a:gd name="T95" fmla="*/ 3205 h 3256"/>
              <a:gd name="T96" fmla="*/ 5274 w 17116"/>
              <a:gd name="T97" fmla="*/ 2588 h 3256"/>
              <a:gd name="T98" fmla="*/ 4865 w 17116"/>
              <a:gd name="T99" fmla="*/ 940 h 3256"/>
              <a:gd name="T100" fmla="*/ 0 w 17116"/>
              <a:gd name="T101" fmla="*/ 1659 h 3256"/>
              <a:gd name="T102" fmla="*/ 2881 w 17116"/>
              <a:gd name="T103" fmla="*/ 1594 h 3256"/>
              <a:gd name="T104" fmla="*/ 3031 w 17116"/>
              <a:gd name="T105" fmla="*/ 3253 h 3256"/>
              <a:gd name="T106" fmla="*/ 1411 w 17116"/>
              <a:gd name="T107" fmla="*/ 3253 h 3256"/>
              <a:gd name="T108" fmla="*/ 1112 w 17116"/>
              <a:gd name="T109" fmla="*/ 2863 h 3256"/>
              <a:gd name="T110" fmla="*/ 1439 w 17116"/>
              <a:gd name="T111" fmla="*/ 2922 h 3256"/>
              <a:gd name="T112" fmla="*/ 2449 w 17116"/>
              <a:gd name="T113" fmla="*/ 1614 h 3256"/>
              <a:gd name="T114" fmla="*/ 434 w 17116"/>
              <a:gd name="T115" fmla="*/ 1654 h 3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116" h="3256">
                <a:moveTo>
                  <a:pt x="12111" y="2934"/>
                </a:moveTo>
                <a:cubicBezTo>
                  <a:pt x="12405" y="2934"/>
                  <a:pt x="12582" y="2883"/>
                  <a:pt x="12738" y="2818"/>
                </a:cubicBezTo>
                <a:lnTo>
                  <a:pt x="12808" y="3111"/>
                </a:lnTo>
                <a:cubicBezTo>
                  <a:pt x="12664" y="3176"/>
                  <a:pt x="12416" y="3255"/>
                  <a:pt x="12055" y="3255"/>
                </a:cubicBezTo>
                <a:cubicBezTo>
                  <a:pt x="11358" y="3255"/>
                  <a:pt x="10940" y="2793"/>
                  <a:pt x="10940" y="2111"/>
                </a:cubicBezTo>
                <a:cubicBezTo>
                  <a:pt x="10940" y="1428"/>
                  <a:pt x="11343" y="889"/>
                  <a:pt x="12001" y="889"/>
                </a:cubicBezTo>
                <a:cubicBezTo>
                  <a:pt x="12740" y="889"/>
                  <a:pt x="12938" y="1541"/>
                  <a:pt x="12938" y="1956"/>
                </a:cubicBezTo>
                <a:cubicBezTo>
                  <a:pt x="12938" y="2040"/>
                  <a:pt x="12929" y="2105"/>
                  <a:pt x="12924" y="2148"/>
                </a:cubicBezTo>
                <a:lnTo>
                  <a:pt x="11335" y="2148"/>
                </a:lnTo>
                <a:cubicBezTo>
                  <a:pt x="11343" y="2702"/>
                  <a:pt x="11699" y="2934"/>
                  <a:pt x="12111" y="2934"/>
                </a:cubicBezTo>
                <a:close/>
                <a:moveTo>
                  <a:pt x="12543" y="1851"/>
                </a:moveTo>
                <a:cubicBezTo>
                  <a:pt x="12548" y="1589"/>
                  <a:pt x="12436" y="1183"/>
                  <a:pt x="11973" y="1183"/>
                </a:cubicBezTo>
                <a:cubicBezTo>
                  <a:pt x="11555" y="1183"/>
                  <a:pt x="11374" y="1566"/>
                  <a:pt x="11341" y="1851"/>
                </a:cubicBezTo>
                <a:lnTo>
                  <a:pt x="12543" y="1851"/>
                </a:lnTo>
                <a:close/>
                <a:moveTo>
                  <a:pt x="13452" y="1552"/>
                </a:moveTo>
                <a:cubicBezTo>
                  <a:pt x="13452" y="1318"/>
                  <a:pt x="13446" y="1126"/>
                  <a:pt x="13432" y="940"/>
                </a:cubicBezTo>
                <a:lnTo>
                  <a:pt x="13796" y="940"/>
                </a:lnTo>
                <a:lnTo>
                  <a:pt x="13818" y="1315"/>
                </a:lnTo>
                <a:lnTo>
                  <a:pt x="13827" y="1315"/>
                </a:lnTo>
                <a:cubicBezTo>
                  <a:pt x="13940" y="1101"/>
                  <a:pt x="14202" y="889"/>
                  <a:pt x="14575" y="889"/>
                </a:cubicBezTo>
                <a:cubicBezTo>
                  <a:pt x="14888" y="889"/>
                  <a:pt x="15376" y="1075"/>
                  <a:pt x="15376" y="1854"/>
                </a:cubicBezTo>
                <a:lnTo>
                  <a:pt x="15376" y="3205"/>
                </a:lnTo>
                <a:lnTo>
                  <a:pt x="14964" y="3205"/>
                </a:lnTo>
                <a:lnTo>
                  <a:pt x="14964" y="1899"/>
                </a:lnTo>
                <a:cubicBezTo>
                  <a:pt x="14964" y="1535"/>
                  <a:pt x="14829" y="1231"/>
                  <a:pt x="14439" y="1231"/>
                </a:cubicBezTo>
                <a:cubicBezTo>
                  <a:pt x="14168" y="1231"/>
                  <a:pt x="13957" y="1422"/>
                  <a:pt x="13886" y="1651"/>
                </a:cubicBezTo>
                <a:cubicBezTo>
                  <a:pt x="13866" y="1702"/>
                  <a:pt x="13858" y="1772"/>
                  <a:pt x="13858" y="1843"/>
                </a:cubicBezTo>
                <a:lnTo>
                  <a:pt x="13858" y="3205"/>
                </a:lnTo>
                <a:lnTo>
                  <a:pt x="13446" y="3205"/>
                </a:lnTo>
                <a:lnTo>
                  <a:pt x="13446" y="1552"/>
                </a:lnTo>
                <a:lnTo>
                  <a:pt x="13452" y="1552"/>
                </a:lnTo>
                <a:close/>
                <a:moveTo>
                  <a:pt x="16525" y="398"/>
                </a:moveTo>
                <a:lnTo>
                  <a:pt x="16525" y="940"/>
                </a:lnTo>
                <a:lnTo>
                  <a:pt x="17115" y="940"/>
                </a:lnTo>
                <a:lnTo>
                  <a:pt x="17115" y="1253"/>
                </a:lnTo>
                <a:lnTo>
                  <a:pt x="16525" y="1253"/>
                </a:lnTo>
                <a:lnTo>
                  <a:pt x="16525" y="2475"/>
                </a:lnTo>
                <a:cubicBezTo>
                  <a:pt x="16525" y="2753"/>
                  <a:pt x="16604" y="2914"/>
                  <a:pt x="16832" y="2914"/>
                </a:cubicBezTo>
                <a:cubicBezTo>
                  <a:pt x="16945" y="2914"/>
                  <a:pt x="17010" y="2906"/>
                  <a:pt x="17072" y="2886"/>
                </a:cubicBezTo>
                <a:lnTo>
                  <a:pt x="17092" y="3193"/>
                </a:lnTo>
                <a:cubicBezTo>
                  <a:pt x="17013" y="3227"/>
                  <a:pt x="16886" y="3255"/>
                  <a:pt x="16728" y="3255"/>
                </a:cubicBezTo>
                <a:cubicBezTo>
                  <a:pt x="16536" y="3255"/>
                  <a:pt x="16381" y="3190"/>
                  <a:pt x="16282" y="3078"/>
                </a:cubicBezTo>
                <a:cubicBezTo>
                  <a:pt x="16166" y="2956"/>
                  <a:pt x="16124" y="2756"/>
                  <a:pt x="16124" y="2489"/>
                </a:cubicBezTo>
                <a:lnTo>
                  <a:pt x="16124" y="1253"/>
                </a:lnTo>
                <a:lnTo>
                  <a:pt x="15774" y="1253"/>
                </a:lnTo>
                <a:lnTo>
                  <a:pt x="15774" y="940"/>
                </a:lnTo>
                <a:lnTo>
                  <a:pt x="16124" y="940"/>
                </a:lnTo>
                <a:lnTo>
                  <a:pt x="16124" y="522"/>
                </a:lnTo>
                <a:lnTo>
                  <a:pt x="16525" y="398"/>
                </a:lnTo>
                <a:close/>
                <a:moveTo>
                  <a:pt x="10497" y="940"/>
                </a:moveTo>
                <a:lnTo>
                  <a:pt x="10497" y="3205"/>
                </a:lnTo>
                <a:lnTo>
                  <a:pt x="10093" y="3205"/>
                </a:lnTo>
                <a:lnTo>
                  <a:pt x="10093" y="1552"/>
                </a:lnTo>
                <a:lnTo>
                  <a:pt x="10497" y="940"/>
                </a:lnTo>
                <a:close/>
                <a:moveTo>
                  <a:pt x="8936" y="1253"/>
                </a:moveTo>
                <a:lnTo>
                  <a:pt x="8936" y="2475"/>
                </a:lnTo>
                <a:cubicBezTo>
                  <a:pt x="8936" y="2753"/>
                  <a:pt x="9015" y="2914"/>
                  <a:pt x="9244" y="2914"/>
                </a:cubicBezTo>
                <a:cubicBezTo>
                  <a:pt x="9357" y="2914"/>
                  <a:pt x="9422" y="2906"/>
                  <a:pt x="9484" y="2886"/>
                </a:cubicBezTo>
                <a:lnTo>
                  <a:pt x="9503" y="3193"/>
                </a:lnTo>
                <a:cubicBezTo>
                  <a:pt x="9424" y="3227"/>
                  <a:pt x="9297" y="3255"/>
                  <a:pt x="9139" y="3255"/>
                </a:cubicBezTo>
                <a:cubicBezTo>
                  <a:pt x="8947" y="3255"/>
                  <a:pt x="8792" y="3190"/>
                  <a:pt x="8693" y="3078"/>
                </a:cubicBezTo>
                <a:cubicBezTo>
                  <a:pt x="8578" y="2956"/>
                  <a:pt x="8536" y="2756"/>
                  <a:pt x="8536" y="2489"/>
                </a:cubicBezTo>
                <a:lnTo>
                  <a:pt x="8536" y="1253"/>
                </a:lnTo>
                <a:lnTo>
                  <a:pt x="8184" y="1253"/>
                </a:lnTo>
                <a:lnTo>
                  <a:pt x="8184" y="940"/>
                </a:lnTo>
                <a:lnTo>
                  <a:pt x="8534" y="940"/>
                </a:lnTo>
                <a:lnTo>
                  <a:pt x="8534" y="522"/>
                </a:lnTo>
                <a:lnTo>
                  <a:pt x="8936" y="395"/>
                </a:lnTo>
                <a:lnTo>
                  <a:pt x="8936" y="937"/>
                </a:lnTo>
                <a:lnTo>
                  <a:pt x="9526" y="937"/>
                </a:lnTo>
                <a:lnTo>
                  <a:pt x="10409" y="937"/>
                </a:lnTo>
                <a:lnTo>
                  <a:pt x="9862" y="1250"/>
                </a:lnTo>
                <a:lnTo>
                  <a:pt x="8936" y="1250"/>
                </a:lnTo>
                <a:lnTo>
                  <a:pt x="8936" y="1253"/>
                </a:lnTo>
                <a:close/>
                <a:moveTo>
                  <a:pt x="6874" y="889"/>
                </a:moveTo>
                <a:cubicBezTo>
                  <a:pt x="6248" y="889"/>
                  <a:pt x="5751" y="1335"/>
                  <a:pt x="5751" y="2091"/>
                </a:cubicBezTo>
                <a:cubicBezTo>
                  <a:pt x="5751" y="2807"/>
                  <a:pt x="6222" y="3255"/>
                  <a:pt x="6838" y="3255"/>
                </a:cubicBezTo>
                <a:cubicBezTo>
                  <a:pt x="7385" y="3255"/>
                  <a:pt x="7966" y="2891"/>
                  <a:pt x="7966" y="2054"/>
                </a:cubicBezTo>
                <a:cubicBezTo>
                  <a:pt x="7966" y="1360"/>
                  <a:pt x="7526" y="889"/>
                  <a:pt x="6874" y="889"/>
                </a:cubicBezTo>
                <a:close/>
                <a:moveTo>
                  <a:pt x="6866" y="1197"/>
                </a:moveTo>
                <a:cubicBezTo>
                  <a:pt x="7351" y="1197"/>
                  <a:pt x="7543" y="1682"/>
                  <a:pt x="7543" y="2066"/>
                </a:cubicBezTo>
                <a:cubicBezTo>
                  <a:pt x="7543" y="2576"/>
                  <a:pt x="7250" y="2945"/>
                  <a:pt x="6854" y="2945"/>
                </a:cubicBezTo>
                <a:cubicBezTo>
                  <a:pt x="6451" y="2945"/>
                  <a:pt x="6166" y="2571"/>
                  <a:pt x="6166" y="2077"/>
                </a:cubicBezTo>
                <a:cubicBezTo>
                  <a:pt x="6169" y="1645"/>
                  <a:pt x="6380" y="1197"/>
                  <a:pt x="6866" y="1197"/>
                </a:cubicBezTo>
                <a:close/>
                <a:moveTo>
                  <a:pt x="4865" y="940"/>
                </a:moveTo>
                <a:lnTo>
                  <a:pt x="4865" y="2328"/>
                </a:lnTo>
                <a:cubicBezTo>
                  <a:pt x="4865" y="2404"/>
                  <a:pt x="4851" y="2478"/>
                  <a:pt x="4828" y="2540"/>
                </a:cubicBezTo>
                <a:cubicBezTo>
                  <a:pt x="4752" y="2722"/>
                  <a:pt x="4560" y="2914"/>
                  <a:pt x="4286" y="2914"/>
                </a:cubicBezTo>
                <a:cubicBezTo>
                  <a:pt x="3911" y="2914"/>
                  <a:pt x="3781" y="2624"/>
                  <a:pt x="3781" y="2195"/>
                </a:cubicBezTo>
                <a:lnTo>
                  <a:pt x="3781" y="940"/>
                </a:lnTo>
                <a:lnTo>
                  <a:pt x="3369" y="940"/>
                </a:lnTo>
                <a:lnTo>
                  <a:pt x="3369" y="2263"/>
                </a:lnTo>
                <a:cubicBezTo>
                  <a:pt x="3369" y="3058"/>
                  <a:pt x="3795" y="3255"/>
                  <a:pt x="4151" y="3255"/>
                </a:cubicBezTo>
                <a:cubicBezTo>
                  <a:pt x="4554" y="3255"/>
                  <a:pt x="4792" y="3016"/>
                  <a:pt x="4899" y="2835"/>
                </a:cubicBezTo>
                <a:lnTo>
                  <a:pt x="4907" y="2835"/>
                </a:lnTo>
                <a:lnTo>
                  <a:pt x="4930" y="3205"/>
                </a:lnTo>
                <a:lnTo>
                  <a:pt x="5294" y="3205"/>
                </a:lnTo>
                <a:cubicBezTo>
                  <a:pt x="5280" y="3027"/>
                  <a:pt x="5274" y="2821"/>
                  <a:pt x="5274" y="2588"/>
                </a:cubicBezTo>
                <a:lnTo>
                  <a:pt x="5274" y="940"/>
                </a:lnTo>
                <a:lnTo>
                  <a:pt x="4865" y="940"/>
                </a:lnTo>
                <a:close/>
                <a:moveTo>
                  <a:pt x="1368" y="3253"/>
                </a:moveTo>
                <a:cubicBezTo>
                  <a:pt x="629" y="3216"/>
                  <a:pt x="0" y="2667"/>
                  <a:pt x="0" y="1659"/>
                </a:cubicBezTo>
                <a:cubicBezTo>
                  <a:pt x="0" y="649"/>
                  <a:pt x="618" y="0"/>
                  <a:pt x="1467" y="0"/>
                </a:cubicBezTo>
                <a:cubicBezTo>
                  <a:pt x="2322" y="0"/>
                  <a:pt x="2881" y="663"/>
                  <a:pt x="2881" y="1594"/>
                </a:cubicBezTo>
                <a:cubicBezTo>
                  <a:pt x="2881" y="2246"/>
                  <a:pt x="2638" y="2708"/>
                  <a:pt x="2269" y="2959"/>
                </a:cubicBezTo>
                <a:lnTo>
                  <a:pt x="3031" y="3253"/>
                </a:lnTo>
                <a:lnTo>
                  <a:pt x="1498" y="3253"/>
                </a:lnTo>
                <a:lnTo>
                  <a:pt x="1411" y="3253"/>
                </a:lnTo>
                <a:lnTo>
                  <a:pt x="1368" y="3253"/>
                </a:lnTo>
                <a:close/>
                <a:moveTo>
                  <a:pt x="1112" y="2863"/>
                </a:moveTo>
                <a:cubicBezTo>
                  <a:pt x="1210" y="2900"/>
                  <a:pt x="1318" y="2922"/>
                  <a:pt x="1436" y="2922"/>
                </a:cubicBezTo>
                <a:lnTo>
                  <a:pt x="1439" y="2922"/>
                </a:lnTo>
                <a:cubicBezTo>
                  <a:pt x="1518" y="2922"/>
                  <a:pt x="1591" y="2914"/>
                  <a:pt x="1662" y="2897"/>
                </a:cubicBezTo>
                <a:cubicBezTo>
                  <a:pt x="2167" y="2779"/>
                  <a:pt x="2449" y="2246"/>
                  <a:pt x="2449" y="1614"/>
                </a:cubicBezTo>
                <a:cubicBezTo>
                  <a:pt x="2449" y="982"/>
                  <a:pt x="2122" y="333"/>
                  <a:pt x="1453" y="333"/>
                </a:cubicBezTo>
                <a:cubicBezTo>
                  <a:pt x="764" y="333"/>
                  <a:pt x="429" y="971"/>
                  <a:pt x="434" y="1654"/>
                </a:cubicBezTo>
                <a:cubicBezTo>
                  <a:pt x="431" y="2198"/>
                  <a:pt x="677" y="2700"/>
                  <a:pt x="1112" y="2863"/>
                </a:cubicBezTo>
                <a:close/>
              </a:path>
            </a:pathLst>
          </a:custGeom>
          <a:solidFill>
            <a:srgbClr val="454950">
              <a:alpha val="9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697"/>
          </a:p>
        </p:txBody>
      </p:sp>
    </p:spTree>
    <p:extLst>
      <p:ext uri="{BB962C8B-B14F-4D97-AF65-F5344CB8AC3E}">
        <p14:creationId xmlns:p14="http://schemas.microsoft.com/office/powerpoint/2010/main" val="208437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913" y="695325"/>
            <a:ext cx="6694487" cy="5022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B8F17-6E61-422A-B328-25EFCB0CB438}" type="slidenum">
              <a:rPr kumimoji="0" lang="en-US" sz="850" b="0" i="0" u="none" strike="noStrike" kern="1200" cap="none" spc="0" normalizeH="0" baseline="0" noProof="0" smtClean="0">
                <a:ln>
                  <a:noFill/>
                </a:ln>
                <a:solidFill>
                  <a:srgbClr val="4549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50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4549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99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>
            <a:grpSpLocks noChangeAspect="1"/>
          </p:cNvGrpSpPr>
          <p:nvPr/>
        </p:nvGrpSpPr>
        <p:grpSpPr bwMode="auto">
          <a:xfrm>
            <a:off x="2244999" y="3611195"/>
            <a:ext cx="8759109" cy="2757645"/>
            <a:chOff x="1152" y="1658"/>
            <a:chExt cx="3880" cy="1221"/>
          </a:xfrm>
        </p:grpSpPr>
        <p:sp>
          <p:nvSpPr>
            <p:cNvPr id="23" name="Freeform 22"/>
            <p:cNvSpPr>
              <a:spLocks noChangeArrowheads="1"/>
            </p:cNvSpPr>
            <p:nvPr/>
          </p:nvSpPr>
          <p:spPr bwMode="auto">
            <a:xfrm>
              <a:off x="2718" y="2480"/>
              <a:ext cx="200" cy="400"/>
            </a:xfrm>
            <a:custGeom>
              <a:avLst/>
              <a:gdLst>
                <a:gd name="T0" fmla="*/ 0 w 885"/>
                <a:gd name="T1" fmla="*/ 883 h 1767"/>
                <a:gd name="T2" fmla="*/ 0 w 885"/>
                <a:gd name="T3" fmla="*/ 1766 h 1767"/>
                <a:gd name="T4" fmla="*/ 884 w 885"/>
                <a:gd name="T5" fmla="*/ 883 h 1767"/>
                <a:gd name="T6" fmla="*/ 884 w 885"/>
                <a:gd name="T7" fmla="*/ 0 h 1767"/>
                <a:gd name="T8" fmla="*/ 0 w 885"/>
                <a:gd name="T9" fmla="*/ 883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5" h="1767">
                  <a:moveTo>
                    <a:pt x="0" y="883"/>
                  </a:moveTo>
                  <a:lnTo>
                    <a:pt x="0" y="1766"/>
                  </a:lnTo>
                  <a:lnTo>
                    <a:pt x="884" y="883"/>
                  </a:lnTo>
                  <a:lnTo>
                    <a:pt x="884" y="0"/>
                  </a:lnTo>
                  <a:lnTo>
                    <a:pt x="0" y="883"/>
                  </a:lnTo>
                </a:path>
              </a:pathLst>
            </a:custGeom>
            <a:solidFill>
              <a:srgbClr val="A4A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97"/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2504" y="2480"/>
              <a:ext cx="199" cy="400"/>
            </a:xfrm>
            <a:custGeom>
              <a:avLst/>
              <a:gdLst>
                <a:gd name="T0" fmla="*/ 880 w 881"/>
                <a:gd name="T1" fmla="*/ 883 h 1767"/>
                <a:gd name="T2" fmla="*/ 880 w 881"/>
                <a:gd name="T3" fmla="*/ 1766 h 1767"/>
                <a:gd name="T4" fmla="*/ 0 w 881"/>
                <a:gd name="T5" fmla="*/ 883 h 1767"/>
                <a:gd name="T6" fmla="*/ 0 w 881"/>
                <a:gd name="T7" fmla="*/ 0 h 1767"/>
                <a:gd name="T8" fmla="*/ 880 w 881"/>
                <a:gd name="T9" fmla="*/ 883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1" h="1767">
                  <a:moveTo>
                    <a:pt x="880" y="883"/>
                  </a:moveTo>
                  <a:lnTo>
                    <a:pt x="880" y="1766"/>
                  </a:lnTo>
                  <a:lnTo>
                    <a:pt x="0" y="883"/>
                  </a:lnTo>
                  <a:lnTo>
                    <a:pt x="0" y="0"/>
                  </a:lnTo>
                  <a:lnTo>
                    <a:pt x="880" y="883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97"/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2630" y="2504"/>
              <a:ext cx="199" cy="199"/>
            </a:xfrm>
            <a:custGeom>
              <a:avLst/>
              <a:gdLst>
                <a:gd name="T0" fmla="*/ 0 w 881"/>
                <a:gd name="T1" fmla="*/ 881 h 882"/>
                <a:gd name="T2" fmla="*/ 880 w 881"/>
                <a:gd name="T3" fmla="*/ 0 h 882"/>
                <a:gd name="T4" fmla="*/ 0 w 881"/>
                <a:gd name="T5" fmla="*/ 0 h 882"/>
                <a:gd name="T6" fmla="*/ 0 w 881"/>
                <a:gd name="T7" fmla="*/ 881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1" h="882">
                  <a:moveTo>
                    <a:pt x="0" y="881"/>
                  </a:moveTo>
                  <a:lnTo>
                    <a:pt x="880" y="0"/>
                  </a:lnTo>
                  <a:lnTo>
                    <a:pt x="0" y="0"/>
                  </a:lnTo>
                  <a:lnTo>
                    <a:pt x="0" y="881"/>
                  </a:lnTo>
                </a:path>
              </a:pathLst>
            </a:custGeom>
            <a:solidFill>
              <a:srgbClr val="2BB673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97"/>
            </a:p>
          </p:txBody>
        </p:sp>
        <p:sp>
          <p:nvSpPr>
            <p:cNvPr id="26" name="Freeform 25"/>
            <p:cNvSpPr>
              <a:spLocks noChangeArrowheads="1"/>
            </p:cNvSpPr>
            <p:nvPr/>
          </p:nvSpPr>
          <p:spPr bwMode="auto">
            <a:xfrm>
              <a:off x="1152" y="1658"/>
              <a:ext cx="3880" cy="737"/>
            </a:xfrm>
            <a:custGeom>
              <a:avLst/>
              <a:gdLst>
                <a:gd name="T0" fmla="*/ 12738 w 17116"/>
                <a:gd name="T1" fmla="*/ 2818 h 3256"/>
                <a:gd name="T2" fmla="*/ 12055 w 17116"/>
                <a:gd name="T3" fmla="*/ 3255 h 3256"/>
                <a:gd name="T4" fmla="*/ 12001 w 17116"/>
                <a:gd name="T5" fmla="*/ 889 h 3256"/>
                <a:gd name="T6" fmla="*/ 12924 w 17116"/>
                <a:gd name="T7" fmla="*/ 2148 h 3256"/>
                <a:gd name="T8" fmla="*/ 12111 w 17116"/>
                <a:gd name="T9" fmla="*/ 2934 h 3256"/>
                <a:gd name="T10" fmla="*/ 11973 w 17116"/>
                <a:gd name="T11" fmla="*/ 1183 h 3256"/>
                <a:gd name="T12" fmla="*/ 12543 w 17116"/>
                <a:gd name="T13" fmla="*/ 1851 h 3256"/>
                <a:gd name="T14" fmla="*/ 13432 w 17116"/>
                <a:gd name="T15" fmla="*/ 940 h 3256"/>
                <a:gd name="T16" fmla="*/ 13818 w 17116"/>
                <a:gd name="T17" fmla="*/ 1315 h 3256"/>
                <a:gd name="T18" fmla="*/ 14575 w 17116"/>
                <a:gd name="T19" fmla="*/ 889 h 3256"/>
                <a:gd name="T20" fmla="*/ 15376 w 17116"/>
                <a:gd name="T21" fmla="*/ 3205 h 3256"/>
                <a:gd name="T22" fmla="*/ 14964 w 17116"/>
                <a:gd name="T23" fmla="*/ 1899 h 3256"/>
                <a:gd name="T24" fmla="*/ 13886 w 17116"/>
                <a:gd name="T25" fmla="*/ 1651 h 3256"/>
                <a:gd name="T26" fmla="*/ 13858 w 17116"/>
                <a:gd name="T27" fmla="*/ 3205 h 3256"/>
                <a:gd name="T28" fmla="*/ 13446 w 17116"/>
                <a:gd name="T29" fmla="*/ 1552 h 3256"/>
                <a:gd name="T30" fmla="*/ 16525 w 17116"/>
                <a:gd name="T31" fmla="*/ 398 h 3256"/>
                <a:gd name="T32" fmla="*/ 17115 w 17116"/>
                <a:gd name="T33" fmla="*/ 940 h 3256"/>
                <a:gd name="T34" fmla="*/ 16525 w 17116"/>
                <a:gd name="T35" fmla="*/ 1253 h 3256"/>
                <a:gd name="T36" fmla="*/ 16832 w 17116"/>
                <a:gd name="T37" fmla="*/ 2914 h 3256"/>
                <a:gd name="T38" fmla="*/ 17092 w 17116"/>
                <a:gd name="T39" fmla="*/ 3193 h 3256"/>
                <a:gd name="T40" fmla="*/ 16282 w 17116"/>
                <a:gd name="T41" fmla="*/ 3078 h 3256"/>
                <a:gd name="T42" fmla="*/ 16124 w 17116"/>
                <a:gd name="T43" fmla="*/ 1253 h 3256"/>
                <a:gd name="T44" fmla="*/ 15774 w 17116"/>
                <a:gd name="T45" fmla="*/ 940 h 3256"/>
                <a:gd name="T46" fmla="*/ 16124 w 17116"/>
                <a:gd name="T47" fmla="*/ 522 h 3256"/>
                <a:gd name="T48" fmla="*/ 10497 w 17116"/>
                <a:gd name="T49" fmla="*/ 940 h 3256"/>
                <a:gd name="T50" fmla="*/ 10093 w 17116"/>
                <a:gd name="T51" fmla="*/ 3205 h 3256"/>
                <a:gd name="T52" fmla="*/ 10497 w 17116"/>
                <a:gd name="T53" fmla="*/ 940 h 3256"/>
                <a:gd name="T54" fmla="*/ 8936 w 17116"/>
                <a:gd name="T55" fmla="*/ 2475 h 3256"/>
                <a:gd name="T56" fmla="*/ 9484 w 17116"/>
                <a:gd name="T57" fmla="*/ 2886 h 3256"/>
                <a:gd name="T58" fmla="*/ 9139 w 17116"/>
                <a:gd name="T59" fmla="*/ 3255 h 3256"/>
                <a:gd name="T60" fmla="*/ 8536 w 17116"/>
                <a:gd name="T61" fmla="*/ 2489 h 3256"/>
                <a:gd name="T62" fmla="*/ 8184 w 17116"/>
                <a:gd name="T63" fmla="*/ 1253 h 3256"/>
                <a:gd name="T64" fmla="*/ 8534 w 17116"/>
                <a:gd name="T65" fmla="*/ 940 h 3256"/>
                <a:gd name="T66" fmla="*/ 8936 w 17116"/>
                <a:gd name="T67" fmla="*/ 395 h 3256"/>
                <a:gd name="T68" fmla="*/ 9526 w 17116"/>
                <a:gd name="T69" fmla="*/ 937 h 3256"/>
                <a:gd name="T70" fmla="*/ 9862 w 17116"/>
                <a:gd name="T71" fmla="*/ 1250 h 3256"/>
                <a:gd name="T72" fmla="*/ 8936 w 17116"/>
                <a:gd name="T73" fmla="*/ 1253 h 3256"/>
                <a:gd name="T74" fmla="*/ 5751 w 17116"/>
                <a:gd name="T75" fmla="*/ 2091 h 3256"/>
                <a:gd name="T76" fmla="*/ 7966 w 17116"/>
                <a:gd name="T77" fmla="*/ 2054 h 3256"/>
                <a:gd name="T78" fmla="*/ 6866 w 17116"/>
                <a:gd name="T79" fmla="*/ 1197 h 3256"/>
                <a:gd name="T80" fmla="*/ 6854 w 17116"/>
                <a:gd name="T81" fmla="*/ 2945 h 3256"/>
                <a:gd name="T82" fmla="*/ 6866 w 17116"/>
                <a:gd name="T83" fmla="*/ 1197 h 3256"/>
                <a:gd name="T84" fmla="*/ 4865 w 17116"/>
                <a:gd name="T85" fmla="*/ 2328 h 3256"/>
                <a:gd name="T86" fmla="*/ 4286 w 17116"/>
                <a:gd name="T87" fmla="*/ 2914 h 3256"/>
                <a:gd name="T88" fmla="*/ 3781 w 17116"/>
                <a:gd name="T89" fmla="*/ 940 h 3256"/>
                <a:gd name="T90" fmla="*/ 3369 w 17116"/>
                <a:gd name="T91" fmla="*/ 2263 h 3256"/>
                <a:gd name="T92" fmla="*/ 4899 w 17116"/>
                <a:gd name="T93" fmla="*/ 2835 h 3256"/>
                <a:gd name="T94" fmla="*/ 4930 w 17116"/>
                <a:gd name="T95" fmla="*/ 3205 h 3256"/>
                <a:gd name="T96" fmla="*/ 5274 w 17116"/>
                <a:gd name="T97" fmla="*/ 2588 h 3256"/>
                <a:gd name="T98" fmla="*/ 4865 w 17116"/>
                <a:gd name="T99" fmla="*/ 940 h 3256"/>
                <a:gd name="T100" fmla="*/ 0 w 17116"/>
                <a:gd name="T101" fmla="*/ 1659 h 3256"/>
                <a:gd name="T102" fmla="*/ 2881 w 17116"/>
                <a:gd name="T103" fmla="*/ 1594 h 3256"/>
                <a:gd name="T104" fmla="*/ 3031 w 17116"/>
                <a:gd name="T105" fmla="*/ 3253 h 3256"/>
                <a:gd name="T106" fmla="*/ 1411 w 17116"/>
                <a:gd name="T107" fmla="*/ 3253 h 3256"/>
                <a:gd name="T108" fmla="*/ 1112 w 17116"/>
                <a:gd name="T109" fmla="*/ 2863 h 3256"/>
                <a:gd name="T110" fmla="*/ 1439 w 17116"/>
                <a:gd name="T111" fmla="*/ 2922 h 3256"/>
                <a:gd name="T112" fmla="*/ 2449 w 17116"/>
                <a:gd name="T113" fmla="*/ 1614 h 3256"/>
                <a:gd name="T114" fmla="*/ 434 w 17116"/>
                <a:gd name="T115" fmla="*/ 1654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116" h="3256">
                  <a:moveTo>
                    <a:pt x="12111" y="2934"/>
                  </a:moveTo>
                  <a:cubicBezTo>
                    <a:pt x="12405" y="2934"/>
                    <a:pt x="12582" y="2883"/>
                    <a:pt x="12738" y="2818"/>
                  </a:cubicBezTo>
                  <a:lnTo>
                    <a:pt x="12808" y="3111"/>
                  </a:lnTo>
                  <a:cubicBezTo>
                    <a:pt x="12664" y="3176"/>
                    <a:pt x="12416" y="3255"/>
                    <a:pt x="12055" y="3255"/>
                  </a:cubicBezTo>
                  <a:cubicBezTo>
                    <a:pt x="11358" y="3255"/>
                    <a:pt x="10940" y="2793"/>
                    <a:pt x="10940" y="2111"/>
                  </a:cubicBezTo>
                  <a:cubicBezTo>
                    <a:pt x="10940" y="1428"/>
                    <a:pt x="11343" y="889"/>
                    <a:pt x="12001" y="889"/>
                  </a:cubicBezTo>
                  <a:cubicBezTo>
                    <a:pt x="12740" y="889"/>
                    <a:pt x="12938" y="1541"/>
                    <a:pt x="12938" y="1956"/>
                  </a:cubicBezTo>
                  <a:cubicBezTo>
                    <a:pt x="12938" y="2040"/>
                    <a:pt x="12929" y="2105"/>
                    <a:pt x="12924" y="2148"/>
                  </a:cubicBezTo>
                  <a:lnTo>
                    <a:pt x="11335" y="2148"/>
                  </a:lnTo>
                  <a:cubicBezTo>
                    <a:pt x="11343" y="2702"/>
                    <a:pt x="11699" y="2934"/>
                    <a:pt x="12111" y="2934"/>
                  </a:cubicBezTo>
                  <a:close/>
                  <a:moveTo>
                    <a:pt x="12543" y="1851"/>
                  </a:moveTo>
                  <a:cubicBezTo>
                    <a:pt x="12548" y="1589"/>
                    <a:pt x="12436" y="1183"/>
                    <a:pt x="11973" y="1183"/>
                  </a:cubicBezTo>
                  <a:cubicBezTo>
                    <a:pt x="11555" y="1183"/>
                    <a:pt x="11374" y="1566"/>
                    <a:pt x="11341" y="1851"/>
                  </a:cubicBezTo>
                  <a:lnTo>
                    <a:pt x="12543" y="1851"/>
                  </a:lnTo>
                  <a:close/>
                  <a:moveTo>
                    <a:pt x="13452" y="1552"/>
                  </a:moveTo>
                  <a:cubicBezTo>
                    <a:pt x="13452" y="1318"/>
                    <a:pt x="13446" y="1126"/>
                    <a:pt x="13432" y="940"/>
                  </a:cubicBezTo>
                  <a:lnTo>
                    <a:pt x="13796" y="940"/>
                  </a:lnTo>
                  <a:lnTo>
                    <a:pt x="13818" y="1315"/>
                  </a:lnTo>
                  <a:lnTo>
                    <a:pt x="13827" y="1315"/>
                  </a:lnTo>
                  <a:cubicBezTo>
                    <a:pt x="13940" y="1101"/>
                    <a:pt x="14202" y="889"/>
                    <a:pt x="14575" y="889"/>
                  </a:cubicBezTo>
                  <a:cubicBezTo>
                    <a:pt x="14888" y="889"/>
                    <a:pt x="15376" y="1075"/>
                    <a:pt x="15376" y="1854"/>
                  </a:cubicBezTo>
                  <a:lnTo>
                    <a:pt x="15376" y="3205"/>
                  </a:lnTo>
                  <a:lnTo>
                    <a:pt x="14964" y="3205"/>
                  </a:lnTo>
                  <a:lnTo>
                    <a:pt x="14964" y="1899"/>
                  </a:lnTo>
                  <a:cubicBezTo>
                    <a:pt x="14964" y="1535"/>
                    <a:pt x="14829" y="1231"/>
                    <a:pt x="14439" y="1231"/>
                  </a:cubicBezTo>
                  <a:cubicBezTo>
                    <a:pt x="14168" y="1231"/>
                    <a:pt x="13957" y="1422"/>
                    <a:pt x="13886" y="1651"/>
                  </a:cubicBezTo>
                  <a:cubicBezTo>
                    <a:pt x="13866" y="1702"/>
                    <a:pt x="13858" y="1772"/>
                    <a:pt x="13858" y="1843"/>
                  </a:cubicBezTo>
                  <a:lnTo>
                    <a:pt x="13858" y="3205"/>
                  </a:lnTo>
                  <a:lnTo>
                    <a:pt x="13446" y="3205"/>
                  </a:lnTo>
                  <a:lnTo>
                    <a:pt x="13446" y="1552"/>
                  </a:lnTo>
                  <a:lnTo>
                    <a:pt x="13452" y="1552"/>
                  </a:lnTo>
                  <a:close/>
                  <a:moveTo>
                    <a:pt x="16525" y="398"/>
                  </a:moveTo>
                  <a:lnTo>
                    <a:pt x="16525" y="940"/>
                  </a:lnTo>
                  <a:lnTo>
                    <a:pt x="17115" y="940"/>
                  </a:lnTo>
                  <a:lnTo>
                    <a:pt x="17115" y="1253"/>
                  </a:lnTo>
                  <a:lnTo>
                    <a:pt x="16525" y="1253"/>
                  </a:lnTo>
                  <a:lnTo>
                    <a:pt x="16525" y="2475"/>
                  </a:lnTo>
                  <a:cubicBezTo>
                    <a:pt x="16525" y="2753"/>
                    <a:pt x="16604" y="2914"/>
                    <a:pt x="16832" y="2914"/>
                  </a:cubicBezTo>
                  <a:cubicBezTo>
                    <a:pt x="16945" y="2914"/>
                    <a:pt x="17010" y="2906"/>
                    <a:pt x="17072" y="2886"/>
                  </a:cubicBezTo>
                  <a:lnTo>
                    <a:pt x="17092" y="3193"/>
                  </a:lnTo>
                  <a:cubicBezTo>
                    <a:pt x="17013" y="3227"/>
                    <a:pt x="16886" y="3255"/>
                    <a:pt x="16728" y="3255"/>
                  </a:cubicBezTo>
                  <a:cubicBezTo>
                    <a:pt x="16536" y="3255"/>
                    <a:pt x="16381" y="3190"/>
                    <a:pt x="16282" y="3078"/>
                  </a:cubicBezTo>
                  <a:cubicBezTo>
                    <a:pt x="16166" y="2956"/>
                    <a:pt x="16124" y="2756"/>
                    <a:pt x="16124" y="2489"/>
                  </a:cubicBezTo>
                  <a:lnTo>
                    <a:pt x="16124" y="1253"/>
                  </a:lnTo>
                  <a:lnTo>
                    <a:pt x="15774" y="1253"/>
                  </a:lnTo>
                  <a:lnTo>
                    <a:pt x="15774" y="940"/>
                  </a:lnTo>
                  <a:lnTo>
                    <a:pt x="16124" y="940"/>
                  </a:lnTo>
                  <a:lnTo>
                    <a:pt x="16124" y="522"/>
                  </a:lnTo>
                  <a:lnTo>
                    <a:pt x="16525" y="398"/>
                  </a:lnTo>
                  <a:close/>
                  <a:moveTo>
                    <a:pt x="10497" y="940"/>
                  </a:moveTo>
                  <a:lnTo>
                    <a:pt x="10497" y="3205"/>
                  </a:lnTo>
                  <a:lnTo>
                    <a:pt x="10093" y="3205"/>
                  </a:lnTo>
                  <a:lnTo>
                    <a:pt x="10093" y="1552"/>
                  </a:lnTo>
                  <a:lnTo>
                    <a:pt x="10497" y="940"/>
                  </a:lnTo>
                  <a:close/>
                  <a:moveTo>
                    <a:pt x="8936" y="1253"/>
                  </a:moveTo>
                  <a:lnTo>
                    <a:pt x="8936" y="2475"/>
                  </a:lnTo>
                  <a:cubicBezTo>
                    <a:pt x="8936" y="2753"/>
                    <a:pt x="9015" y="2914"/>
                    <a:pt x="9244" y="2914"/>
                  </a:cubicBezTo>
                  <a:cubicBezTo>
                    <a:pt x="9357" y="2914"/>
                    <a:pt x="9422" y="2906"/>
                    <a:pt x="9484" y="2886"/>
                  </a:cubicBezTo>
                  <a:lnTo>
                    <a:pt x="9503" y="3193"/>
                  </a:lnTo>
                  <a:cubicBezTo>
                    <a:pt x="9424" y="3227"/>
                    <a:pt x="9297" y="3255"/>
                    <a:pt x="9139" y="3255"/>
                  </a:cubicBezTo>
                  <a:cubicBezTo>
                    <a:pt x="8947" y="3255"/>
                    <a:pt x="8792" y="3190"/>
                    <a:pt x="8693" y="3078"/>
                  </a:cubicBezTo>
                  <a:cubicBezTo>
                    <a:pt x="8578" y="2956"/>
                    <a:pt x="8536" y="2756"/>
                    <a:pt x="8536" y="2489"/>
                  </a:cubicBezTo>
                  <a:lnTo>
                    <a:pt x="8536" y="1253"/>
                  </a:lnTo>
                  <a:lnTo>
                    <a:pt x="8184" y="1253"/>
                  </a:lnTo>
                  <a:lnTo>
                    <a:pt x="8184" y="940"/>
                  </a:lnTo>
                  <a:lnTo>
                    <a:pt x="8534" y="940"/>
                  </a:lnTo>
                  <a:lnTo>
                    <a:pt x="8534" y="522"/>
                  </a:lnTo>
                  <a:lnTo>
                    <a:pt x="8936" y="395"/>
                  </a:lnTo>
                  <a:lnTo>
                    <a:pt x="8936" y="937"/>
                  </a:lnTo>
                  <a:lnTo>
                    <a:pt x="9526" y="937"/>
                  </a:lnTo>
                  <a:lnTo>
                    <a:pt x="10409" y="937"/>
                  </a:lnTo>
                  <a:lnTo>
                    <a:pt x="9862" y="1250"/>
                  </a:lnTo>
                  <a:lnTo>
                    <a:pt x="8936" y="1250"/>
                  </a:lnTo>
                  <a:lnTo>
                    <a:pt x="8936" y="1253"/>
                  </a:lnTo>
                  <a:close/>
                  <a:moveTo>
                    <a:pt x="6874" y="889"/>
                  </a:moveTo>
                  <a:cubicBezTo>
                    <a:pt x="6248" y="889"/>
                    <a:pt x="5751" y="1335"/>
                    <a:pt x="5751" y="2091"/>
                  </a:cubicBezTo>
                  <a:cubicBezTo>
                    <a:pt x="5751" y="2807"/>
                    <a:pt x="6222" y="3255"/>
                    <a:pt x="6838" y="3255"/>
                  </a:cubicBezTo>
                  <a:cubicBezTo>
                    <a:pt x="7385" y="3255"/>
                    <a:pt x="7966" y="2891"/>
                    <a:pt x="7966" y="2054"/>
                  </a:cubicBezTo>
                  <a:cubicBezTo>
                    <a:pt x="7966" y="1360"/>
                    <a:pt x="7526" y="889"/>
                    <a:pt x="6874" y="889"/>
                  </a:cubicBezTo>
                  <a:close/>
                  <a:moveTo>
                    <a:pt x="6866" y="1197"/>
                  </a:moveTo>
                  <a:cubicBezTo>
                    <a:pt x="7351" y="1197"/>
                    <a:pt x="7543" y="1682"/>
                    <a:pt x="7543" y="2066"/>
                  </a:cubicBezTo>
                  <a:cubicBezTo>
                    <a:pt x="7543" y="2576"/>
                    <a:pt x="7250" y="2945"/>
                    <a:pt x="6854" y="2945"/>
                  </a:cubicBezTo>
                  <a:cubicBezTo>
                    <a:pt x="6451" y="2945"/>
                    <a:pt x="6166" y="2571"/>
                    <a:pt x="6166" y="2077"/>
                  </a:cubicBezTo>
                  <a:cubicBezTo>
                    <a:pt x="6169" y="1645"/>
                    <a:pt x="6380" y="1197"/>
                    <a:pt x="6866" y="1197"/>
                  </a:cubicBezTo>
                  <a:close/>
                  <a:moveTo>
                    <a:pt x="4865" y="940"/>
                  </a:moveTo>
                  <a:lnTo>
                    <a:pt x="4865" y="2328"/>
                  </a:lnTo>
                  <a:cubicBezTo>
                    <a:pt x="4865" y="2404"/>
                    <a:pt x="4851" y="2478"/>
                    <a:pt x="4828" y="2540"/>
                  </a:cubicBezTo>
                  <a:cubicBezTo>
                    <a:pt x="4752" y="2722"/>
                    <a:pt x="4560" y="2914"/>
                    <a:pt x="4286" y="2914"/>
                  </a:cubicBezTo>
                  <a:cubicBezTo>
                    <a:pt x="3911" y="2914"/>
                    <a:pt x="3781" y="2624"/>
                    <a:pt x="3781" y="2195"/>
                  </a:cubicBezTo>
                  <a:lnTo>
                    <a:pt x="3781" y="940"/>
                  </a:lnTo>
                  <a:lnTo>
                    <a:pt x="3369" y="940"/>
                  </a:lnTo>
                  <a:lnTo>
                    <a:pt x="3369" y="2263"/>
                  </a:lnTo>
                  <a:cubicBezTo>
                    <a:pt x="3369" y="3058"/>
                    <a:pt x="3795" y="3255"/>
                    <a:pt x="4151" y="3255"/>
                  </a:cubicBezTo>
                  <a:cubicBezTo>
                    <a:pt x="4554" y="3255"/>
                    <a:pt x="4792" y="3016"/>
                    <a:pt x="4899" y="2835"/>
                  </a:cubicBezTo>
                  <a:lnTo>
                    <a:pt x="4907" y="2835"/>
                  </a:lnTo>
                  <a:lnTo>
                    <a:pt x="4930" y="3205"/>
                  </a:lnTo>
                  <a:lnTo>
                    <a:pt x="5294" y="3205"/>
                  </a:lnTo>
                  <a:cubicBezTo>
                    <a:pt x="5280" y="3027"/>
                    <a:pt x="5274" y="2821"/>
                    <a:pt x="5274" y="2588"/>
                  </a:cubicBezTo>
                  <a:lnTo>
                    <a:pt x="5274" y="940"/>
                  </a:lnTo>
                  <a:lnTo>
                    <a:pt x="4865" y="940"/>
                  </a:lnTo>
                  <a:close/>
                  <a:moveTo>
                    <a:pt x="1368" y="3253"/>
                  </a:moveTo>
                  <a:cubicBezTo>
                    <a:pt x="629" y="3216"/>
                    <a:pt x="0" y="2667"/>
                    <a:pt x="0" y="1659"/>
                  </a:cubicBezTo>
                  <a:cubicBezTo>
                    <a:pt x="0" y="649"/>
                    <a:pt x="618" y="0"/>
                    <a:pt x="1467" y="0"/>
                  </a:cubicBezTo>
                  <a:cubicBezTo>
                    <a:pt x="2322" y="0"/>
                    <a:pt x="2881" y="663"/>
                    <a:pt x="2881" y="1594"/>
                  </a:cubicBezTo>
                  <a:cubicBezTo>
                    <a:pt x="2881" y="2246"/>
                    <a:pt x="2638" y="2708"/>
                    <a:pt x="2269" y="2959"/>
                  </a:cubicBezTo>
                  <a:lnTo>
                    <a:pt x="3031" y="3253"/>
                  </a:lnTo>
                  <a:lnTo>
                    <a:pt x="1498" y="3253"/>
                  </a:lnTo>
                  <a:lnTo>
                    <a:pt x="1411" y="3253"/>
                  </a:lnTo>
                  <a:lnTo>
                    <a:pt x="1368" y="3253"/>
                  </a:lnTo>
                  <a:close/>
                  <a:moveTo>
                    <a:pt x="1112" y="2863"/>
                  </a:moveTo>
                  <a:cubicBezTo>
                    <a:pt x="1210" y="2900"/>
                    <a:pt x="1318" y="2922"/>
                    <a:pt x="1436" y="2922"/>
                  </a:cubicBezTo>
                  <a:lnTo>
                    <a:pt x="1439" y="2922"/>
                  </a:lnTo>
                  <a:cubicBezTo>
                    <a:pt x="1518" y="2922"/>
                    <a:pt x="1591" y="2914"/>
                    <a:pt x="1662" y="2897"/>
                  </a:cubicBezTo>
                  <a:cubicBezTo>
                    <a:pt x="2167" y="2779"/>
                    <a:pt x="2449" y="2246"/>
                    <a:pt x="2449" y="1614"/>
                  </a:cubicBezTo>
                  <a:cubicBezTo>
                    <a:pt x="2449" y="982"/>
                    <a:pt x="2122" y="333"/>
                    <a:pt x="1453" y="333"/>
                  </a:cubicBezTo>
                  <a:cubicBezTo>
                    <a:pt x="764" y="333"/>
                    <a:pt x="429" y="971"/>
                    <a:pt x="434" y="1654"/>
                  </a:cubicBezTo>
                  <a:cubicBezTo>
                    <a:pt x="431" y="2198"/>
                    <a:pt x="677" y="2700"/>
                    <a:pt x="1112" y="2863"/>
                  </a:cubicBezTo>
                  <a:close/>
                </a:path>
              </a:pathLst>
            </a:custGeom>
            <a:solidFill>
              <a:srgbClr val="49535D">
                <a:alpha val="9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97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2796698" y="9277997"/>
            <a:ext cx="7646324" cy="1312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indent="0" algn="ctr" defTabSz="924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53" b="0" i="0" dirty="0">
                <a:solidFill>
                  <a:schemeClr val="tx1"/>
                </a:solidFill>
                <a:latin typeface="+mn-lt"/>
                <a:cs typeface="Helvetica Neue"/>
              </a:rPr>
              <a:t>©2016 Quotient Technology Inc. </a:t>
            </a:r>
            <a:r>
              <a:rPr lang="en-US" sz="853" dirty="0">
                <a:solidFill>
                  <a:schemeClr val="tx1"/>
                </a:solidFill>
              </a:rPr>
              <a:t>Confidential and Proprietary - Please do not copy or distribute. The Quotient logo is a trademark of Quotient Technology Inc</a:t>
            </a:r>
            <a:r>
              <a:rPr lang="en-US" sz="853" b="0" i="0" baseline="0" dirty="0">
                <a:solidFill>
                  <a:schemeClr val="tx1"/>
                </a:solidFill>
                <a:latin typeface="+mn-lt"/>
                <a:cs typeface="Helvetica Neue"/>
              </a:rPr>
              <a:t>  </a:t>
            </a:r>
            <a:endParaRPr lang="en-US" sz="853" b="0" i="0" kern="1200" dirty="0">
              <a:solidFill>
                <a:schemeClr val="tx1"/>
              </a:solidFill>
              <a:latin typeface="+mn-lt"/>
              <a:ea typeface="+mn-ea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96525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9C12CC1-B319-9942-BB84-F6ABCF4CD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12925" y="2190749"/>
            <a:ext cx="11567874" cy="67334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7907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13232" y="1078064"/>
            <a:ext cx="11594592" cy="3816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413"/>
              </a:lnSpc>
              <a:spcBef>
                <a:spcPts val="0"/>
              </a:spcBef>
              <a:buNone/>
              <a:defRPr sz="2275" b="0">
                <a:solidFill>
                  <a:srgbClr val="888787"/>
                </a:solidFill>
              </a:defRPr>
            </a:lvl1pPr>
          </a:lstStyle>
          <a:p>
            <a:pPr lvl="0"/>
            <a:r>
              <a:rPr lang="en-US" dirty="0"/>
              <a:t>Subtitle (23)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13232" y="2185516"/>
            <a:ext cx="11594592" cy="6738679"/>
          </a:xfrm>
        </p:spPr>
        <p:txBody>
          <a:bodyPr vert="horz" lIns="0" tIns="0" rIns="0" bIns="0" rtlCol="0">
            <a:normAutofit/>
          </a:bodyPr>
          <a:lstStyle>
            <a:lvl1pPr>
              <a:defRPr lang="en-US" dirty="0" smtClean="0">
                <a:cs typeface="Helvetica Neue Light"/>
              </a:defRPr>
            </a:lvl1pPr>
            <a:lvl2pPr>
              <a:defRPr lang="en-US" dirty="0" smtClean="0">
                <a:cs typeface="Helvetica Neue Light"/>
              </a:defRPr>
            </a:lvl2pPr>
            <a:lvl3pPr>
              <a:defRPr lang="en-US" dirty="0" smtClean="0">
                <a:cs typeface="Helvetica Neue Light"/>
              </a:defRPr>
            </a:lvl3pPr>
            <a:lvl4pPr>
              <a:defRPr lang="en-US" dirty="0" smtClean="0">
                <a:cs typeface="Helvetica Neue Light"/>
              </a:defRPr>
            </a:lvl4pPr>
            <a:lvl5pPr>
              <a:defRPr lang="en-US" dirty="0" smtClean="0">
                <a:cs typeface="Helvetica Ne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2268200" y="9262873"/>
            <a:ext cx="420022" cy="131361"/>
          </a:xfrm>
        </p:spPr>
        <p:txBody>
          <a:bodyPr/>
          <a:lstStyle/>
          <a:p>
            <a:fld id="{49C12CC1-B319-9942-BB84-F6ABCF4CD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713232" y="233665"/>
            <a:ext cx="11594592" cy="8443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3003213" cy="5079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5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8" y="1600200"/>
            <a:ext cx="1790700" cy="508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13232" y="1078064"/>
            <a:ext cx="11594592" cy="3816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413"/>
              </a:lnSpc>
              <a:spcBef>
                <a:spcPts val="0"/>
              </a:spcBef>
              <a:buNone/>
              <a:defRPr sz="2275" b="0">
                <a:solidFill>
                  <a:srgbClr val="888787"/>
                </a:solidFill>
              </a:defRPr>
            </a:lvl1pPr>
          </a:lstStyle>
          <a:p>
            <a:pPr lvl="0"/>
            <a:r>
              <a:rPr lang="en-US" dirty="0"/>
              <a:t>Subtitle (23)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13232" y="2185516"/>
            <a:ext cx="11594592" cy="6738679"/>
          </a:xfrm>
        </p:spPr>
        <p:txBody>
          <a:bodyPr vert="horz" lIns="0" tIns="0" rIns="0" bIns="0" rtlCol="0">
            <a:normAutofit/>
          </a:bodyPr>
          <a:lstStyle>
            <a:lvl1pPr>
              <a:defRPr lang="en-US" dirty="0" smtClean="0">
                <a:cs typeface="Helvetica Neue Light"/>
              </a:defRPr>
            </a:lvl1pPr>
            <a:lvl2pPr>
              <a:defRPr lang="en-US" dirty="0" smtClean="0">
                <a:cs typeface="Helvetica Neue Light"/>
              </a:defRPr>
            </a:lvl2pPr>
            <a:lvl3pPr>
              <a:defRPr lang="en-US" dirty="0" smtClean="0">
                <a:cs typeface="Helvetica Neue Light"/>
              </a:defRPr>
            </a:lvl3pPr>
            <a:lvl4pPr>
              <a:defRPr lang="en-US" dirty="0" smtClean="0">
                <a:cs typeface="Helvetica Neue Light"/>
              </a:defRPr>
            </a:lvl4pPr>
            <a:lvl5pPr>
              <a:defRPr lang="en-US" dirty="0" smtClean="0">
                <a:cs typeface="Helvetica Ne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2268200" y="9262873"/>
            <a:ext cx="420022" cy="131361"/>
          </a:xfrm>
        </p:spPr>
        <p:txBody>
          <a:bodyPr/>
          <a:lstStyle/>
          <a:p>
            <a:fld id="{49C12CC1-B319-9942-BB84-F6ABCF4CD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713232" y="233665"/>
            <a:ext cx="11594592" cy="84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3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eft 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9C12CC1-B319-9942-BB84-F6ABCF4CD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12926" y="2190749"/>
            <a:ext cx="5796686" cy="6733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3003213" cy="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Left 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9C12CC1-B319-9942-BB84-F6ABCF4CD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12924" y="2190749"/>
            <a:ext cx="5796687" cy="6733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7907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9C12CC1-B319-9942-BB84-F6ABCF4CD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3003213" cy="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C12CC1-B319-9942-BB84-F6ABCF4CD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7907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9C12CC1-B319-9942-BB84-F6ABCF4CD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C87DB5-9566-DE3F-5258-251E00C5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9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_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-1133" y="-2"/>
            <a:ext cx="13004346" cy="5531372"/>
            <a:chOff x="-1133" y="-2"/>
            <a:chExt cx="13004346" cy="5531372"/>
          </a:xfrm>
        </p:grpSpPr>
        <p:sp>
          <p:nvSpPr>
            <p:cNvPr id="12" name="Freeform 5"/>
            <p:cNvSpPr>
              <a:spLocks noChangeArrowheads="1"/>
            </p:cNvSpPr>
            <p:nvPr/>
          </p:nvSpPr>
          <p:spPr bwMode="auto">
            <a:xfrm>
              <a:off x="10809288" y="-2"/>
              <a:ext cx="2193925" cy="2193925"/>
            </a:xfrm>
            <a:custGeom>
              <a:avLst/>
              <a:gdLst>
                <a:gd name="T0" fmla="*/ 2244 w 6096"/>
                <a:gd name="T1" fmla="*/ 0 h 6096"/>
                <a:gd name="T2" fmla="*/ 0 w 6096"/>
                <a:gd name="T3" fmla="*/ 0 h 6096"/>
                <a:gd name="T4" fmla="*/ 6095 w 6096"/>
                <a:gd name="T5" fmla="*/ 6095 h 6096"/>
                <a:gd name="T6" fmla="*/ 6095 w 6096"/>
                <a:gd name="T7" fmla="*/ 3852 h 6096"/>
                <a:gd name="T8" fmla="*/ 2244 w 6096"/>
                <a:gd name="T9" fmla="*/ 0 h 6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6" h="6096">
                  <a:moveTo>
                    <a:pt x="2244" y="0"/>
                  </a:moveTo>
                  <a:lnTo>
                    <a:pt x="0" y="0"/>
                  </a:lnTo>
                  <a:lnTo>
                    <a:pt x="6095" y="6095"/>
                  </a:lnTo>
                  <a:lnTo>
                    <a:pt x="6095" y="3852"/>
                  </a:lnTo>
                  <a:lnTo>
                    <a:pt x="2244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</p:spPr>
          <p:txBody>
            <a:bodyPr wrap="none" anchor="ctr"/>
            <a:lstStyle/>
            <a:p>
              <a:pPr lvl="0"/>
              <a:endParaRPr lang="en-US" sz="3697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 rot="5400000">
              <a:off x="104" y="-1239"/>
              <a:ext cx="5531372" cy="5533846"/>
            </a:xfrm>
            <a:custGeom>
              <a:avLst/>
              <a:gdLst>
                <a:gd name="T0" fmla="*/ 0 w 7633"/>
                <a:gd name="T1" fmla="*/ 0 h 7634"/>
                <a:gd name="T2" fmla="*/ 7632 w 7633"/>
                <a:gd name="T3" fmla="*/ 7633 h 7634"/>
                <a:gd name="T4" fmla="*/ 0 w 7633"/>
                <a:gd name="T5" fmla="*/ 7633 h 7634"/>
                <a:gd name="T6" fmla="*/ 0 w 7633"/>
                <a:gd name="T7" fmla="*/ 0 h 7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33" h="7634">
                  <a:moveTo>
                    <a:pt x="0" y="0"/>
                  </a:moveTo>
                  <a:lnTo>
                    <a:pt x="7632" y="7633"/>
                  </a:lnTo>
                  <a:lnTo>
                    <a:pt x="0" y="7633"/>
                  </a:lnTo>
                  <a:lnTo>
                    <a:pt x="0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en-US" sz="3697"/>
            </a:p>
          </p:txBody>
        </p:sp>
      </p:grpSp>
      <p:sp>
        <p:nvSpPr>
          <p:cNvPr id="22" name="Freeform 21"/>
          <p:cNvSpPr>
            <a:spLocks noChangeAspect="1" noChangeArrowheads="1"/>
          </p:cNvSpPr>
          <p:nvPr/>
        </p:nvSpPr>
        <p:spPr bwMode="auto">
          <a:xfrm>
            <a:off x="10852656" y="9149075"/>
            <a:ext cx="1369672" cy="260283"/>
          </a:xfrm>
          <a:custGeom>
            <a:avLst/>
            <a:gdLst>
              <a:gd name="T0" fmla="*/ 12738 w 17116"/>
              <a:gd name="T1" fmla="*/ 2818 h 3256"/>
              <a:gd name="T2" fmla="*/ 12055 w 17116"/>
              <a:gd name="T3" fmla="*/ 3255 h 3256"/>
              <a:gd name="T4" fmla="*/ 12001 w 17116"/>
              <a:gd name="T5" fmla="*/ 889 h 3256"/>
              <a:gd name="T6" fmla="*/ 12924 w 17116"/>
              <a:gd name="T7" fmla="*/ 2148 h 3256"/>
              <a:gd name="T8" fmla="*/ 12111 w 17116"/>
              <a:gd name="T9" fmla="*/ 2934 h 3256"/>
              <a:gd name="T10" fmla="*/ 11973 w 17116"/>
              <a:gd name="T11" fmla="*/ 1183 h 3256"/>
              <a:gd name="T12" fmla="*/ 12543 w 17116"/>
              <a:gd name="T13" fmla="*/ 1851 h 3256"/>
              <a:gd name="T14" fmla="*/ 13432 w 17116"/>
              <a:gd name="T15" fmla="*/ 940 h 3256"/>
              <a:gd name="T16" fmla="*/ 13818 w 17116"/>
              <a:gd name="T17" fmla="*/ 1315 h 3256"/>
              <a:gd name="T18" fmla="*/ 14575 w 17116"/>
              <a:gd name="T19" fmla="*/ 889 h 3256"/>
              <a:gd name="T20" fmla="*/ 15376 w 17116"/>
              <a:gd name="T21" fmla="*/ 3205 h 3256"/>
              <a:gd name="T22" fmla="*/ 14964 w 17116"/>
              <a:gd name="T23" fmla="*/ 1899 h 3256"/>
              <a:gd name="T24" fmla="*/ 13886 w 17116"/>
              <a:gd name="T25" fmla="*/ 1651 h 3256"/>
              <a:gd name="T26" fmla="*/ 13858 w 17116"/>
              <a:gd name="T27" fmla="*/ 3205 h 3256"/>
              <a:gd name="T28" fmla="*/ 13446 w 17116"/>
              <a:gd name="T29" fmla="*/ 1552 h 3256"/>
              <a:gd name="T30" fmla="*/ 16525 w 17116"/>
              <a:gd name="T31" fmla="*/ 398 h 3256"/>
              <a:gd name="T32" fmla="*/ 17115 w 17116"/>
              <a:gd name="T33" fmla="*/ 940 h 3256"/>
              <a:gd name="T34" fmla="*/ 16525 w 17116"/>
              <a:gd name="T35" fmla="*/ 1253 h 3256"/>
              <a:gd name="T36" fmla="*/ 16832 w 17116"/>
              <a:gd name="T37" fmla="*/ 2914 h 3256"/>
              <a:gd name="T38" fmla="*/ 17092 w 17116"/>
              <a:gd name="T39" fmla="*/ 3193 h 3256"/>
              <a:gd name="T40" fmla="*/ 16282 w 17116"/>
              <a:gd name="T41" fmla="*/ 3078 h 3256"/>
              <a:gd name="T42" fmla="*/ 16124 w 17116"/>
              <a:gd name="T43" fmla="*/ 1253 h 3256"/>
              <a:gd name="T44" fmla="*/ 15774 w 17116"/>
              <a:gd name="T45" fmla="*/ 940 h 3256"/>
              <a:gd name="T46" fmla="*/ 16124 w 17116"/>
              <a:gd name="T47" fmla="*/ 522 h 3256"/>
              <a:gd name="T48" fmla="*/ 10497 w 17116"/>
              <a:gd name="T49" fmla="*/ 940 h 3256"/>
              <a:gd name="T50" fmla="*/ 10093 w 17116"/>
              <a:gd name="T51" fmla="*/ 3205 h 3256"/>
              <a:gd name="T52" fmla="*/ 10497 w 17116"/>
              <a:gd name="T53" fmla="*/ 940 h 3256"/>
              <a:gd name="T54" fmla="*/ 8936 w 17116"/>
              <a:gd name="T55" fmla="*/ 2475 h 3256"/>
              <a:gd name="T56" fmla="*/ 9484 w 17116"/>
              <a:gd name="T57" fmla="*/ 2886 h 3256"/>
              <a:gd name="T58" fmla="*/ 9139 w 17116"/>
              <a:gd name="T59" fmla="*/ 3255 h 3256"/>
              <a:gd name="T60" fmla="*/ 8536 w 17116"/>
              <a:gd name="T61" fmla="*/ 2489 h 3256"/>
              <a:gd name="T62" fmla="*/ 8184 w 17116"/>
              <a:gd name="T63" fmla="*/ 1253 h 3256"/>
              <a:gd name="T64" fmla="*/ 8534 w 17116"/>
              <a:gd name="T65" fmla="*/ 940 h 3256"/>
              <a:gd name="T66" fmla="*/ 8936 w 17116"/>
              <a:gd name="T67" fmla="*/ 395 h 3256"/>
              <a:gd name="T68" fmla="*/ 9526 w 17116"/>
              <a:gd name="T69" fmla="*/ 937 h 3256"/>
              <a:gd name="T70" fmla="*/ 9862 w 17116"/>
              <a:gd name="T71" fmla="*/ 1250 h 3256"/>
              <a:gd name="T72" fmla="*/ 8936 w 17116"/>
              <a:gd name="T73" fmla="*/ 1253 h 3256"/>
              <a:gd name="T74" fmla="*/ 5751 w 17116"/>
              <a:gd name="T75" fmla="*/ 2091 h 3256"/>
              <a:gd name="T76" fmla="*/ 7966 w 17116"/>
              <a:gd name="T77" fmla="*/ 2054 h 3256"/>
              <a:gd name="T78" fmla="*/ 6866 w 17116"/>
              <a:gd name="T79" fmla="*/ 1197 h 3256"/>
              <a:gd name="T80" fmla="*/ 6854 w 17116"/>
              <a:gd name="T81" fmla="*/ 2945 h 3256"/>
              <a:gd name="T82" fmla="*/ 6866 w 17116"/>
              <a:gd name="T83" fmla="*/ 1197 h 3256"/>
              <a:gd name="T84" fmla="*/ 4865 w 17116"/>
              <a:gd name="T85" fmla="*/ 2328 h 3256"/>
              <a:gd name="T86" fmla="*/ 4286 w 17116"/>
              <a:gd name="T87" fmla="*/ 2914 h 3256"/>
              <a:gd name="T88" fmla="*/ 3781 w 17116"/>
              <a:gd name="T89" fmla="*/ 940 h 3256"/>
              <a:gd name="T90" fmla="*/ 3369 w 17116"/>
              <a:gd name="T91" fmla="*/ 2263 h 3256"/>
              <a:gd name="T92" fmla="*/ 4899 w 17116"/>
              <a:gd name="T93" fmla="*/ 2835 h 3256"/>
              <a:gd name="T94" fmla="*/ 4930 w 17116"/>
              <a:gd name="T95" fmla="*/ 3205 h 3256"/>
              <a:gd name="T96" fmla="*/ 5274 w 17116"/>
              <a:gd name="T97" fmla="*/ 2588 h 3256"/>
              <a:gd name="T98" fmla="*/ 4865 w 17116"/>
              <a:gd name="T99" fmla="*/ 940 h 3256"/>
              <a:gd name="T100" fmla="*/ 0 w 17116"/>
              <a:gd name="T101" fmla="*/ 1659 h 3256"/>
              <a:gd name="T102" fmla="*/ 2881 w 17116"/>
              <a:gd name="T103" fmla="*/ 1594 h 3256"/>
              <a:gd name="T104" fmla="*/ 3031 w 17116"/>
              <a:gd name="T105" fmla="*/ 3253 h 3256"/>
              <a:gd name="T106" fmla="*/ 1411 w 17116"/>
              <a:gd name="T107" fmla="*/ 3253 h 3256"/>
              <a:gd name="T108" fmla="*/ 1112 w 17116"/>
              <a:gd name="T109" fmla="*/ 2863 h 3256"/>
              <a:gd name="T110" fmla="*/ 1439 w 17116"/>
              <a:gd name="T111" fmla="*/ 2922 h 3256"/>
              <a:gd name="T112" fmla="*/ 2449 w 17116"/>
              <a:gd name="T113" fmla="*/ 1614 h 3256"/>
              <a:gd name="T114" fmla="*/ 434 w 17116"/>
              <a:gd name="T115" fmla="*/ 1654 h 3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116" h="3256">
                <a:moveTo>
                  <a:pt x="12111" y="2934"/>
                </a:moveTo>
                <a:cubicBezTo>
                  <a:pt x="12405" y="2934"/>
                  <a:pt x="12582" y="2883"/>
                  <a:pt x="12738" y="2818"/>
                </a:cubicBezTo>
                <a:lnTo>
                  <a:pt x="12808" y="3111"/>
                </a:lnTo>
                <a:cubicBezTo>
                  <a:pt x="12664" y="3176"/>
                  <a:pt x="12416" y="3255"/>
                  <a:pt x="12055" y="3255"/>
                </a:cubicBezTo>
                <a:cubicBezTo>
                  <a:pt x="11358" y="3255"/>
                  <a:pt x="10940" y="2793"/>
                  <a:pt x="10940" y="2111"/>
                </a:cubicBezTo>
                <a:cubicBezTo>
                  <a:pt x="10940" y="1428"/>
                  <a:pt x="11343" y="889"/>
                  <a:pt x="12001" y="889"/>
                </a:cubicBezTo>
                <a:cubicBezTo>
                  <a:pt x="12740" y="889"/>
                  <a:pt x="12938" y="1541"/>
                  <a:pt x="12938" y="1956"/>
                </a:cubicBezTo>
                <a:cubicBezTo>
                  <a:pt x="12938" y="2040"/>
                  <a:pt x="12929" y="2105"/>
                  <a:pt x="12924" y="2148"/>
                </a:cubicBezTo>
                <a:lnTo>
                  <a:pt x="11335" y="2148"/>
                </a:lnTo>
                <a:cubicBezTo>
                  <a:pt x="11343" y="2702"/>
                  <a:pt x="11699" y="2934"/>
                  <a:pt x="12111" y="2934"/>
                </a:cubicBezTo>
                <a:close/>
                <a:moveTo>
                  <a:pt x="12543" y="1851"/>
                </a:moveTo>
                <a:cubicBezTo>
                  <a:pt x="12548" y="1589"/>
                  <a:pt x="12436" y="1183"/>
                  <a:pt x="11973" y="1183"/>
                </a:cubicBezTo>
                <a:cubicBezTo>
                  <a:pt x="11555" y="1183"/>
                  <a:pt x="11374" y="1566"/>
                  <a:pt x="11341" y="1851"/>
                </a:cubicBezTo>
                <a:lnTo>
                  <a:pt x="12543" y="1851"/>
                </a:lnTo>
                <a:close/>
                <a:moveTo>
                  <a:pt x="13452" y="1552"/>
                </a:moveTo>
                <a:cubicBezTo>
                  <a:pt x="13452" y="1318"/>
                  <a:pt x="13446" y="1126"/>
                  <a:pt x="13432" y="940"/>
                </a:cubicBezTo>
                <a:lnTo>
                  <a:pt x="13796" y="940"/>
                </a:lnTo>
                <a:lnTo>
                  <a:pt x="13818" y="1315"/>
                </a:lnTo>
                <a:lnTo>
                  <a:pt x="13827" y="1315"/>
                </a:lnTo>
                <a:cubicBezTo>
                  <a:pt x="13940" y="1101"/>
                  <a:pt x="14202" y="889"/>
                  <a:pt x="14575" y="889"/>
                </a:cubicBezTo>
                <a:cubicBezTo>
                  <a:pt x="14888" y="889"/>
                  <a:pt x="15376" y="1075"/>
                  <a:pt x="15376" y="1854"/>
                </a:cubicBezTo>
                <a:lnTo>
                  <a:pt x="15376" y="3205"/>
                </a:lnTo>
                <a:lnTo>
                  <a:pt x="14964" y="3205"/>
                </a:lnTo>
                <a:lnTo>
                  <a:pt x="14964" y="1899"/>
                </a:lnTo>
                <a:cubicBezTo>
                  <a:pt x="14964" y="1535"/>
                  <a:pt x="14829" y="1231"/>
                  <a:pt x="14439" y="1231"/>
                </a:cubicBezTo>
                <a:cubicBezTo>
                  <a:pt x="14168" y="1231"/>
                  <a:pt x="13957" y="1422"/>
                  <a:pt x="13886" y="1651"/>
                </a:cubicBezTo>
                <a:cubicBezTo>
                  <a:pt x="13866" y="1702"/>
                  <a:pt x="13858" y="1772"/>
                  <a:pt x="13858" y="1843"/>
                </a:cubicBezTo>
                <a:lnTo>
                  <a:pt x="13858" y="3205"/>
                </a:lnTo>
                <a:lnTo>
                  <a:pt x="13446" y="3205"/>
                </a:lnTo>
                <a:lnTo>
                  <a:pt x="13446" y="1552"/>
                </a:lnTo>
                <a:lnTo>
                  <a:pt x="13452" y="1552"/>
                </a:lnTo>
                <a:close/>
                <a:moveTo>
                  <a:pt x="16525" y="398"/>
                </a:moveTo>
                <a:lnTo>
                  <a:pt x="16525" y="940"/>
                </a:lnTo>
                <a:lnTo>
                  <a:pt x="17115" y="940"/>
                </a:lnTo>
                <a:lnTo>
                  <a:pt x="17115" y="1253"/>
                </a:lnTo>
                <a:lnTo>
                  <a:pt x="16525" y="1253"/>
                </a:lnTo>
                <a:lnTo>
                  <a:pt x="16525" y="2475"/>
                </a:lnTo>
                <a:cubicBezTo>
                  <a:pt x="16525" y="2753"/>
                  <a:pt x="16604" y="2914"/>
                  <a:pt x="16832" y="2914"/>
                </a:cubicBezTo>
                <a:cubicBezTo>
                  <a:pt x="16945" y="2914"/>
                  <a:pt x="17010" y="2906"/>
                  <a:pt x="17072" y="2886"/>
                </a:cubicBezTo>
                <a:lnTo>
                  <a:pt x="17092" y="3193"/>
                </a:lnTo>
                <a:cubicBezTo>
                  <a:pt x="17013" y="3227"/>
                  <a:pt x="16886" y="3255"/>
                  <a:pt x="16728" y="3255"/>
                </a:cubicBezTo>
                <a:cubicBezTo>
                  <a:pt x="16536" y="3255"/>
                  <a:pt x="16381" y="3190"/>
                  <a:pt x="16282" y="3078"/>
                </a:cubicBezTo>
                <a:cubicBezTo>
                  <a:pt x="16166" y="2956"/>
                  <a:pt x="16124" y="2756"/>
                  <a:pt x="16124" y="2489"/>
                </a:cubicBezTo>
                <a:lnTo>
                  <a:pt x="16124" y="1253"/>
                </a:lnTo>
                <a:lnTo>
                  <a:pt x="15774" y="1253"/>
                </a:lnTo>
                <a:lnTo>
                  <a:pt x="15774" y="940"/>
                </a:lnTo>
                <a:lnTo>
                  <a:pt x="16124" y="940"/>
                </a:lnTo>
                <a:lnTo>
                  <a:pt x="16124" y="522"/>
                </a:lnTo>
                <a:lnTo>
                  <a:pt x="16525" y="398"/>
                </a:lnTo>
                <a:close/>
                <a:moveTo>
                  <a:pt x="10497" y="940"/>
                </a:moveTo>
                <a:lnTo>
                  <a:pt x="10497" y="3205"/>
                </a:lnTo>
                <a:lnTo>
                  <a:pt x="10093" y="3205"/>
                </a:lnTo>
                <a:lnTo>
                  <a:pt x="10093" y="1552"/>
                </a:lnTo>
                <a:lnTo>
                  <a:pt x="10497" y="940"/>
                </a:lnTo>
                <a:close/>
                <a:moveTo>
                  <a:pt x="8936" y="1253"/>
                </a:moveTo>
                <a:lnTo>
                  <a:pt x="8936" y="2475"/>
                </a:lnTo>
                <a:cubicBezTo>
                  <a:pt x="8936" y="2753"/>
                  <a:pt x="9015" y="2914"/>
                  <a:pt x="9244" y="2914"/>
                </a:cubicBezTo>
                <a:cubicBezTo>
                  <a:pt x="9357" y="2914"/>
                  <a:pt x="9422" y="2906"/>
                  <a:pt x="9484" y="2886"/>
                </a:cubicBezTo>
                <a:lnTo>
                  <a:pt x="9503" y="3193"/>
                </a:lnTo>
                <a:cubicBezTo>
                  <a:pt x="9424" y="3227"/>
                  <a:pt x="9297" y="3255"/>
                  <a:pt x="9139" y="3255"/>
                </a:cubicBezTo>
                <a:cubicBezTo>
                  <a:pt x="8947" y="3255"/>
                  <a:pt x="8792" y="3190"/>
                  <a:pt x="8693" y="3078"/>
                </a:cubicBezTo>
                <a:cubicBezTo>
                  <a:pt x="8578" y="2956"/>
                  <a:pt x="8536" y="2756"/>
                  <a:pt x="8536" y="2489"/>
                </a:cubicBezTo>
                <a:lnTo>
                  <a:pt x="8536" y="1253"/>
                </a:lnTo>
                <a:lnTo>
                  <a:pt x="8184" y="1253"/>
                </a:lnTo>
                <a:lnTo>
                  <a:pt x="8184" y="940"/>
                </a:lnTo>
                <a:lnTo>
                  <a:pt x="8534" y="940"/>
                </a:lnTo>
                <a:lnTo>
                  <a:pt x="8534" y="522"/>
                </a:lnTo>
                <a:lnTo>
                  <a:pt x="8936" y="395"/>
                </a:lnTo>
                <a:lnTo>
                  <a:pt x="8936" y="937"/>
                </a:lnTo>
                <a:lnTo>
                  <a:pt x="9526" y="937"/>
                </a:lnTo>
                <a:lnTo>
                  <a:pt x="10409" y="937"/>
                </a:lnTo>
                <a:lnTo>
                  <a:pt x="9862" y="1250"/>
                </a:lnTo>
                <a:lnTo>
                  <a:pt x="8936" y="1250"/>
                </a:lnTo>
                <a:lnTo>
                  <a:pt x="8936" y="1253"/>
                </a:lnTo>
                <a:close/>
                <a:moveTo>
                  <a:pt x="6874" y="889"/>
                </a:moveTo>
                <a:cubicBezTo>
                  <a:pt x="6248" y="889"/>
                  <a:pt x="5751" y="1335"/>
                  <a:pt x="5751" y="2091"/>
                </a:cubicBezTo>
                <a:cubicBezTo>
                  <a:pt x="5751" y="2807"/>
                  <a:pt x="6222" y="3255"/>
                  <a:pt x="6838" y="3255"/>
                </a:cubicBezTo>
                <a:cubicBezTo>
                  <a:pt x="7385" y="3255"/>
                  <a:pt x="7966" y="2891"/>
                  <a:pt x="7966" y="2054"/>
                </a:cubicBezTo>
                <a:cubicBezTo>
                  <a:pt x="7966" y="1360"/>
                  <a:pt x="7526" y="889"/>
                  <a:pt x="6874" y="889"/>
                </a:cubicBezTo>
                <a:close/>
                <a:moveTo>
                  <a:pt x="6866" y="1197"/>
                </a:moveTo>
                <a:cubicBezTo>
                  <a:pt x="7351" y="1197"/>
                  <a:pt x="7543" y="1682"/>
                  <a:pt x="7543" y="2066"/>
                </a:cubicBezTo>
                <a:cubicBezTo>
                  <a:pt x="7543" y="2576"/>
                  <a:pt x="7250" y="2945"/>
                  <a:pt x="6854" y="2945"/>
                </a:cubicBezTo>
                <a:cubicBezTo>
                  <a:pt x="6451" y="2945"/>
                  <a:pt x="6166" y="2571"/>
                  <a:pt x="6166" y="2077"/>
                </a:cubicBezTo>
                <a:cubicBezTo>
                  <a:pt x="6169" y="1645"/>
                  <a:pt x="6380" y="1197"/>
                  <a:pt x="6866" y="1197"/>
                </a:cubicBezTo>
                <a:close/>
                <a:moveTo>
                  <a:pt x="4865" y="940"/>
                </a:moveTo>
                <a:lnTo>
                  <a:pt x="4865" y="2328"/>
                </a:lnTo>
                <a:cubicBezTo>
                  <a:pt x="4865" y="2404"/>
                  <a:pt x="4851" y="2478"/>
                  <a:pt x="4828" y="2540"/>
                </a:cubicBezTo>
                <a:cubicBezTo>
                  <a:pt x="4752" y="2722"/>
                  <a:pt x="4560" y="2914"/>
                  <a:pt x="4286" y="2914"/>
                </a:cubicBezTo>
                <a:cubicBezTo>
                  <a:pt x="3911" y="2914"/>
                  <a:pt x="3781" y="2624"/>
                  <a:pt x="3781" y="2195"/>
                </a:cubicBezTo>
                <a:lnTo>
                  <a:pt x="3781" y="940"/>
                </a:lnTo>
                <a:lnTo>
                  <a:pt x="3369" y="940"/>
                </a:lnTo>
                <a:lnTo>
                  <a:pt x="3369" y="2263"/>
                </a:lnTo>
                <a:cubicBezTo>
                  <a:pt x="3369" y="3058"/>
                  <a:pt x="3795" y="3255"/>
                  <a:pt x="4151" y="3255"/>
                </a:cubicBezTo>
                <a:cubicBezTo>
                  <a:pt x="4554" y="3255"/>
                  <a:pt x="4792" y="3016"/>
                  <a:pt x="4899" y="2835"/>
                </a:cubicBezTo>
                <a:lnTo>
                  <a:pt x="4907" y="2835"/>
                </a:lnTo>
                <a:lnTo>
                  <a:pt x="4930" y="3205"/>
                </a:lnTo>
                <a:lnTo>
                  <a:pt x="5294" y="3205"/>
                </a:lnTo>
                <a:cubicBezTo>
                  <a:pt x="5280" y="3027"/>
                  <a:pt x="5274" y="2821"/>
                  <a:pt x="5274" y="2588"/>
                </a:cubicBezTo>
                <a:lnTo>
                  <a:pt x="5274" y="940"/>
                </a:lnTo>
                <a:lnTo>
                  <a:pt x="4865" y="940"/>
                </a:lnTo>
                <a:close/>
                <a:moveTo>
                  <a:pt x="1368" y="3253"/>
                </a:moveTo>
                <a:cubicBezTo>
                  <a:pt x="629" y="3216"/>
                  <a:pt x="0" y="2667"/>
                  <a:pt x="0" y="1659"/>
                </a:cubicBezTo>
                <a:cubicBezTo>
                  <a:pt x="0" y="649"/>
                  <a:pt x="618" y="0"/>
                  <a:pt x="1467" y="0"/>
                </a:cubicBezTo>
                <a:cubicBezTo>
                  <a:pt x="2322" y="0"/>
                  <a:pt x="2881" y="663"/>
                  <a:pt x="2881" y="1594"/>
                </a:cubicBezTo>
                <a:cubicBezTo>
                  <a:pt x="2881" y="2246"/>
                  <a:pt x="2638" y="2708"/>
                  <a:pt x="2269" y="2959"/>
                </a:cubicBezTo>
                <a:lnTo>
                  <a:pt x="3031" y="3253"/>
                </a:lnTo>
                <a:lnTo>
                  <a:pt x="1498" y="3253"/>
                </a:lnTo>
                <a:lnTo>
                  <a:pt x="1411" y="3253"/>
                </a:lnTo>
                <a:lnTo>
                  <a:pt x="1368" y="3253"/>
                </a:lnTo>
                <a:close/>
                <a:moveTo>
                  <a:pt x="1112" y="2863"/>
                </a:moveTo>
                <a:cubicBezTo>
                  <a:pt x="1210" y="2900"/>
                  <a:pt x="1318" y="2922"/>
                  <a:pt x="1436" y="2922"/>
                </a:cubicBezTo>
                <a:lnTo>
                  <a:pt x="1439" y="2922"/>
                </a:lnTo>
                <a:cubicBezTo>
                  <a:pt x="1518" y="2922"/>
                  <a:pt x="1591" y="2914"/>
                  <a:pt x="1662" y="2897"/>
                </a:cubicBezTo>
                <a:cubicBezTo>
                  <a:pt x="2167" y="2779"/>
                  <a:pt x="2449" y="2246"/>
                  <a:pt x="2449" y="1614"/>
                </a:cubicBezTo>
                <a:cubicBezTo>
                  <a:pt x="2449" y="982"/>
                  <a:pt x="2122" y="333"/>
                  <a:pt x="1453" y="333"/>
                </a:cubicBezTo>
                <a:cubicBezTo>
                  <a:pt x="764" y="333"/>
                  <a:pt x="429" y="971"/>
                  <a:pt x="434" y="1654"/>
                </a:cubicBezTo>
                <a:cubicBezTo>
                  <a:pt x="431" y="2198"/>
                  <a:pt x="677" y="2700"/>
                  <a:pt x="1112" y="2863"/>
                </a:cubicBezTo>
                <a:close/>
              </a:path>
            </a:pathLst>
          </a:custGeom>
          <a:solidFill>
            <a:srgbClr val="ACAEA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697"/>
          </a:p>
        </p:txBody>
      </p:sp>
      <p:sp>
        <p:nvSpPr>
          <p:cNvPr id="23" name="Rectangle 22"/>
          <p:cNvSpPr/>
          <p:nvPr/>
        </p:nvSpPr>
        <p:spPr>
          <a:xfrm>
            <a:off x="713232" y="9277997"/>
            <a:ext cx="4682372" cy="1312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indent="0" algn="l" defTabSz="924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53" b="0" i="0" dirty="0">
                <a:solidFill>
                  <a:schemeClr val="tx1">
                    <a:lumMod val="75000"/>
                  </a:schemeClr>
                </a:solidFill>
                <a:latin typeface="+mn-lt"/>
                <a:cs typeface="Helvetica Neue"/>
              </a:rPr>
              <a:t>©2016 Quotient Technology Inc. </a:t>
            </a:r>
            <a:r>
              <a:rPr lang="en-US" sz="853" dirty="0">
                <a:solidFill>
                  <a:schemeClr val="tx1">
                    <a:lumMod val="75000"/>
                  </a:schemeClr>
                </a:solidFill>
              </a:rPr>
              <a:t>Confidential and Proprietary - Please do not copy or distribute.</a:t>
            </a:r>
            <a:r>
              <a:rPr lang="en-US" sz="853" b="0" i="0" baseline="0" dirty="0">
                <a:solidFill>
                  <a:schemeClr val="tx1">
                    <a:lumMod val="75000"/>
                  </a:schemeClr>
                </a:solidFill>
                <a:latin typeface="+mn-lt"/>
                <a:cs typeface="Helvetica Neue"/>
              </a:rPr>
              <a:t>  </a:t>
            </a:r>
            <a:endParaRPr lang="en-US" sz="853" b="0" i="0" kern="1200" dirty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Helvetica Neue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712924" y="233665"/>
            <a:ext cx="11593375" cy="12260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72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16" y="233665"/>
            <a:ext cx="11597007" cy="844398"/>
          </a:xfrm>
          <a:noFill/>
        </p:spPr>
        <p:txBody>
          <a:bodyPr vert="horz" lIns="0" tIns="0" rIns="0" bIns="0" rtlCol="0" anchor="b">
            <a:normAutofit/>
          </a:bodyPr>
          <a:lstStyle>
            <a:lvl1pPr>
              <a:defRPr lang="en-US" sz="3200" dirty="0">
                <a:solidFill>
                  <a:srgbClr val="515256"/>
                </a:solidFill>
                <a:latin typeface="+mn-lt"/>
                <a:ea typeface="+mn-ea"/>
                <a:cs typeface="Arial"/>
              </a:defRPr>
            </a:lvl1pPr>
          </a:lstStyle>
          <a:p>
            <a:pPr marL="0" lvl="0" indent="0">
              <a:lnSpc>
                <a:spcPts val="3399"/>
              </a:lnSpc>
              <a:spcBef>
                <a:spcPts val="0"/>
              </a:spcBef>
              <a:buFont typeface="Arial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" y="1642464"/>
            <a:ext cx="13003213" cy="2845531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501" tIns="58247" rIns="6620466" bIns="58247" rtlCol="0" anchor="ctr"/>
          <a:lstStyle/>
          <a:p>
            <a:pPr marL="582450" defTabSz="1297479">
              <a:spcAft>
                <a:spcPts val="765"/>
              </a:spcAft>
            </a:pPr>
            <a:endParaRPr lang="en-US" sz="3700" dirty="0">
              <a:solidFill>
                <a:srgbClr val="0073AE"/>
              </a:solidFill>
              <a:cs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3003213" cy="5079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9C12CC1-B319-9942-BB84-F6ABCF4CD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13962" y="2181300"/>
            <a:ext cx="7363238" cy="220591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800"/>
            </a:lvl1pPr>
            <a:lvl2pPr marL="520462" indent="-285619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 sz="1800"/>
            </a:lvl2pPr>
            <a:lvl3pPr marL="802908" indent="-285619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 sz="1800"/>
            </a:lvl3pPr>
            <a:lvl4pPr marL="1086940" indent="-285619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 sz="1800"/>
            </a:lvl4pPr>
            <a:lvl5pPr marL="1369386" indent="-285619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 sz="1800"/>
            </a:lvl5pPr>
          </a:lstStyle>
          <a:p>
            <a:pPr lvl="0"/>
            <a:r>
              <a:rPr lang="en-US" dirty="0"/>
              <a:t>Click to edit Summary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8" hasCustomPrompt="1"/>
          </p:nvPr>
        </p:nvSpPr>
        <p:spPr>
          <a:xfrm>
            <a:off x="8268920" y="1650993"/>
            <a:ext cx="4746625" cy="2837001"/>
          </a:xfrm>
        </p:spPr>
        <p:txBody>
          <a:bodyPr vert="horz" lIns="0" tIns="0" rIns="0" bIns="0" rtlCol="0" anchor="ctr">
            <a:normAutofit fontScale="97500"/>
          </a:bodyPr>
          <a:lstStyle>
            <a:lvl1pPr marL="0" indent="0" algn="ctr">
              <a:lnSpc>
                <a:spcPct val="130000"/>
              </a:lnSpc>
              <a:spcBef>
                <a:spcPct val="0"/>
              </a:spcBef>
              <a:buFontTx/>
              <a:buNone/>
              <a:defRPr lang="en-US" sz="1422" baseline="0" dirty="0">
                <a:latin typeface="+mj-lt"/>
                <a:ea typeface="+mj-ea"/>
                <a:cs typeface="HelveticaNeueLT Std Lt" panose="020B0403020202020204" pitchFamily="34" charset="0"/>
              </a:defRPr>
            </a:lvl1pPr>
          </a:lstStyle>
          <a:p>
            <a:pPr marL="0" lvl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dirty="0"/>
              <a:t>Drag and Drop an example or image here</a:t>
            </a:r>
          </a:p>
        </p:txBody>
      </p:sp>
      <p:sp>
        <p:nvSpPr>
          <p:cNvPr id="32" name="Text Placeholder 31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809953" y="1125628"/>
            <a:ext cx="9497870" cy="384048"/>
          </a:xfrm>
          <a:ln>
            <a:noFill/>
          </a:ln>
        </p:spPr>
        <p:txBody>
          <a:bodyPr vert="horz" wrap="none" lIns="0" tIns="0" rIns="0" bIns="274320" rtlCol="0">
            <a:noAutofit/>
          </a:bodyPr>
          <a:lstStyle>
            <a:lvl1pPr>
              <a:buFontTx/>
              <a:buNone/>
              <a:defRPr lang="en-US" sz="2300" baseline="0" dirty="0" smtClean="0">
                <a:solidFill>
                  <a:schemeClr val="tx1"/>
                </a:solidFill>
                <a:latin typeface="+mj-lt"/>
                <a:ea typeface="+mj-ea"/>
                <a:cs typeface="HelveticaNeueLT Std Lt" panose="020B0403020202020204" pitchFamily="34" charset="0"/>
              </a:defRPr>
            </a:lvl1pPr>
          </a:lstStyle>
          <a:p>
            <a:pPr marL="0" marR="0" lvl="0" indent="0" fontAlgn="auto">
              <a:lnSpc>
                <a:spcPts val="3413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Click to edit Category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0817" y="4573119"/>
            <a:ext cx="1564428" cy="4427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300" b="0" i="0" kern="1200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HelveticaNeueLT Std Lt" panose="020B0403020202020204" pitchFamily="34" charset="0"/>
              </a:rPr>
              <a:t>Results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3404" y="1668951"/>
            <a:ext cx="7553187" cy="442768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300" b="0" i="0" baseline="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HelveticaNeueLT Std Lt" panose="020B0403020202020204" pitchFamily="34" charset="0"/>
              </a:rPr>
              <a:t>Program Summary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699657" y="1121607"/>
            <a:ext cx="0" cy="33527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703404" y="1092577"/>
            <a:ext cx="1996253" cy="381316"/>
          </a:xfrm>
          <a:prstGeom prst="rect">
            <a:avLst/>
          </a:prstGeom>
          <a:ln>
            <a:noFill/>
          </a:ln>
        </p:spPr>
        <p:txBody>
          <a:bodyPr vert="horz" wrap="none" lIns="0" tIns="0" rIns="0" bIns="274320" rtlCol="0">
            <a:noAutofit/>
          </a:bodyPr>
          <a:lstStyle/>
          <a:p>
            <a:pPr marR="0" lvl="0" indent="0" defTabSz="650059" fontAlgn="auto">
              <a:lnSpc>
                <a:spcPts val="3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300" b="0" i="0" baseline="0" dirty="0">
                <a:solidFill>
                  <a:schemeClr val="tx1"/>
                </a:solidFill>
                <a:latin typeface="+mj-lt"/>
                <a:ea typeface="+mj-ea"/>
                <a:cs typeface="HelveticaNeueLT Std Lt" panose="020B0403020202020204" pitchFamily="34" charset="0"/>
              </a:rPr>
              <a:t>Success Story</a:t>
            </a:r>
          </a:p>
        </p:txBody>
      </p:sp>
    </p:spTree>
    <p:extLst>
      <p:ext uri="{BB962C8B-B14F-4D97-AF65-F5344CB8AC3E}">
        <p14:creationId xmlns:p14="http://schemas.microsoft.com/office/powerpoint/2010/main" val="106436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and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>
            <a:spLocks noChangeAspect="1" noChangeArrowheads="1"/>
          </p:cNvSpPr>
          <p:nvPr/>
        </p:nvSpPr>
        <p:spPr bwMode="auto">
          <a:xfrm>
            <a:off x="777240" y="1336325"/>
            <a:ext cx="7133707" cy="1355644"/>
          </a:xfrm>
          <a:custGeom>
            <a:avLst/>
            <a:gdLst>
              <a:gd name="T0" fmla="*/ 12738 w 17116"/>
              <a:gd name="T1" fmla="*/ 2818 h 3256"/>
              <a:gd name="T2" fmla="*/ 12055 w 17116"/>
              <a:gd name="T3" fmla="*/ 3255 h 3256"/>
              <a:gd name="T4" fmla="*/ 12001 w 17116"/>
              <a:gd name="T5" fmla="*/ 889 h 3256"/>
              <a:gd name="T6" fmla="*/ 12924 w 17116"/>
              <a:gd name="T7" fmla="*/ 2148 h 3256"/>
              <a:gd name="T8" fmla="*/ 12111 w 17116"/>
              <a:gd name="T9" fmla="*/ 2934 h 3256"/>
              <a:gd name="T10" fmla="*/ 11973 w 17116"/>
              <a:gd name="T11" fmla="*/ 1183 h 3256"/>
              <a:gd name="T12" fmla="*/ 12543 w 17116"/>
              <a:gd name="T13" fmla="*/ 1851 h 3256"/>
              <a:gd name="T14" fmla="*/ 13432 w 17116"/>
              <a:gd name="T15" fmla="*/ 940 h 3256"/>
              <a:gd name="T16" fmla="*/ 13818 w 17116"/>
              <a:gd name="T17" fmla="*/ 1315 h 3256"/>
              <a:gd name="T18" fmla="*/ 14575 w 17116"/>
              <a:gd name="T19" fmla="*/ 889 h 3256"/>
              <a:gd name="T20" fmla="*/ 15376 w 17116"/>
              <a:gd name="T21" fmla="*/ 3205 h 3256"/>
              <a:gd name="T22" fmla="*/ 14964 w 17116"/>
              <a:gd name="T23" fmla="*/ 1899 h 3256"/>
              <a:gd name="T24" fmla="*/ 13886 w 17116"/>
              <a:gd name="T25" fmla="*/ 1651 h 3256"/>
              <a:gd name="T26" fmla="*/ 13858 w 17116"/>
              <a:gd name="T27" fmla="*/ 3205 h 3256"/>
              <a:gd name="T28" fmla="*/ 13446 w 17116"/>
              <a:gd name="T29" fmla="*/ 1552 h 3256"/>
              <a:gd name="T30" fmla="*/ 16525 w 17116"/>
              <a:gd name="T31" fmla="*/ 398 h 3256"/>
              <a:gd name="T32" fmla="*/ 17115 w 17116"/>
              <a:gd name="T33" fmla="*/ 940 h 3256"/>
              <a:gd name="T34" fmla="*/ 16525 w 17116"/>
              <a:gd name="T35" fmla="*/ 1253 h 3256"/>
              <a:gd name="T36" fmla="*/ 16832 w 17116"/>
              <a:gd name="T37" fmla="*/ 2914 h 3256"/>
              <a:gd name="T38" fmla="*/ 17092 w 17116"/>
              <a:gd name="T39" fmla="*/ 3193 h 3256"/>
              <a:gd name="T40" fmla="*/ 16282 w 17116"/>
              <a:gd name="T41" fmla="*/ 3078 h 3256"/>
              <a:gd name="T42" fmla="*/ 16124 w 17116"/>
              <a:gd name="T43" fmla="*/ 1253 h 3256"/>
              <a:gd name="T44" fmla="*/ 15774 w 17116"/>
              <a:gd name="T45" fmla="*/ 940 h 3256"/>
              <a:gd name="T46" fmla="*/ 16124 w 17116"/>
              <a:gd name="T47" fmla="*/ 522 h 3256"/>
              <a:gd name="T48" fmla="*/ 10497 w 17116"/>
              <a:gd name="T49" fmla="*/ 940 h 3256"/>
              <a:gd name="T50" fmla="*/ 10093 w 17116"/>
              <a:gd name="T51" fmla="*/ 3205 h 3256"/>
              <a:gd name="T52" fmla="*/ 10497 w 17116"/>
              <a:gd name="T53" fmla="*/ 940 h 3256"/>
              <a:gd name="T54" fmla="*/ 8936 w 17116"/>
              <a:gd name="T55" fmla="*/ 2475 h 3256"/>
              <a:gd name="T56" fmla="*/ 9484 w 17116"/>
              <a:gd name="T57" fmla="*/ 2886 h 3256"/>
              <a:gd name="T58" fmla="*/ 9139 w 17116"/>
              <a:gd name="T59" fmla="*/ 3255 h 3256"/>
              <a:gd name="T60" fmla="*/ 8536 w 17116"/>
              <a:gd name="T61" fmla="*/ 2489 h 3256"/>
              <a:gd name="T62" fmla="*/ 8184 w 17116"/>
              <a:gd name="T63" fmla="*/ 1253 h 3256"/>
              <a:gd name="T64" fmla="*/ 8534 w 17116"/>
              <a:gd name="T65" fmla="*/ 940 h 3256"/>
              <a:gd name="T66" fmla="*/ 8936 w 17116"/>
              <a:gd name="T67" fmla="*/ 395 h 3256"/>
              <a:gd name="T68" fmla="*/ 9526 w 17116"/>
              <a:gd name="T69" fmla="*/ 937 h 3256"/>
              <a:gd name="T70" fmla="*/ 9862 w 17116"/>
              <a:gd name="T71" fmla="*/ 1250 h 3256"/>
              <a:gd name="T72" fmla="*/ 8936 w 17116"/>
              <a:gd name="T73" fmla="*/ 1253 h 3256"/>
              <a:gd name="T74" fmla="*/ 5751 w 17116"/>
              <a:gd name="T75" fmla="*/ 2091 h 3256"/>
              <a:gd name="T76" fmla="*/ 7966 w 17116"/>
              <a:gd name="T77" fmla="*/ 2054 h 3256"/>
              <a:gd name="T78" fmla="*/ 6866 w 17116"/>
              <a:gd name="T79" fmla="*/ 1197 h 3256"/>
              <a:gd name="T80" fmla="*/ 6854 w 17116"/>
              <a:gd name="T81" fmla="*/ 2945 h 3256"/>
              <a:gd name="T82" fmla="*/ 6866 w 17116"/>
              <a:gd name="T83" fmla="*/ 1197 h 3256"/>
              <a:gd name="T84" fmla="*/ 4865 w 17116"/>
              <a:gd name="T85" fmla="*/ 2328 h 3256"/>
              <a:gd name="T86" fmla="*/ 4286 w 17116"/>
              <a:gd name="T87" fmla="*/ 2914 h 3256"/>
              <a:gd name="T88" fmla="*/ 3781 w 17116"/>
              <a:gd name="T89" fmla="*/ 940 h 3256"/>
              <a:gd name="T90" fmla="*/ 3369 w 17116"/>
              <a:gd name="T91" fmla="*/ 2263 h 3256"/>
              <a:gd name="T92" fmla="*/ 4899 w 17116"/>
              <a:gd name="T93" fmla="*/ 2835 h 3256"/>
              <a:gd name="T94" fmla="*/ 4930 w 17116"/>
              <a:gd name="T95" fmla="*/ 3205 h 3256"/>
              <a:gd name="T96" fmla="*/ 5274 w 17116"/>
              <a:gd name="T97" fmla="*/ 2588 h 3256"/>
              <a:gd name="T98" fmla="*/ 4865 w 17116"/>
              <a:gd name="T99" fmla="*/ 940 h 3256"/>
              <a:gd name="T100" fmla="*/ 0 w 17116"/>
              <a:gd name="T101" fmla="*/ 1659 h 3256"/>
              <a:gd name="T102" fmla="*/ 2881 w 17116"/>
              <a:gd name="T103" fmla="*/ 1594 h 3256"/>
              <a:gd name="T104" fmla="*/ 3031 w 17116"/>
              <a:gd name="T105" fmla="*/ 3253 h 3256"/>
              <a:gd name="T106" fmla="*/ 1411 w 17116"/>
              <a:gd name="T107" fmla="*/ 3253 h 3256"/>
              <a:gd name="T108" fmla="*/ 1112 w 17116"/>
              <a:gd name="T109" fmla="*/ 2863 h 3256"/>
              <a:gd name="T110" fmla="*/ 1439 w 17116"/>
              <a:gd name="T111" fmla="*/ 2922 h 3256"/>
              <a:gd name="T112" fmla="*/ 2449 w 17116"/>
              <a:gd name="T113" fmla="*/ 1614 h 3256"/>
              <a:gd name="T114" fmla="*/ 434 w 17116"/>
              <a:gd name="T115" fmla="*/ 1654 h 3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116" h="3256">
                <a:moveTo>
                  <a:pt x="12111" y="2934"/>
                </a:moveTo>
                <a:cubicBezTo>
                  <a:pt x="12405" y="2934"/>
                  <a:pt x="12582" y="2883"/>
                  <a:pt x="12738" y="2818"/>
                </a:cubicBezTo>
                <a:lnTo>
                  <a:pt x="12808" y="3111"/>
                </a:lnTo>
                <a:cubicBezTo>
                  <a:pt x="12664" y="3176"/>
                  <a:pt x="12416" y="3255"/>
                  <a:pt x="12055" y="3255"/>
                </a:cubicBezTo>
                <a:cubicBezTo>
                  <a:pt x="11358" y="3255"/>
                  <a:pt x="10940" y="2793"/>
                  <a:pt x="10940" y="2111"/>
                </a:cubicBezTo>
                <a:cubicBezTo>
                  <a:pt x="10940" y="1428"/>
                  <a:pt x="11343" y="889"/>
                  <a:pt x="12001" y="889"/>
                </a:cubicBezTo>
                <a:cubicBezTo>
                  <a:pt x="12740" y="889"/>
                  <a:pt x="12938" y="1541"/>
                  <a:pt x="12938" y="1956"/>
                </a:cubicBezTo>
                <a:cubicBezTo>
                  <a:pt x="12938" y="2040"/>
                  <a:pt x="12929" y="2105"/>
                  <a:pt x="12924" y="2148"/>
                </a:cubicBezTo>
                <a:lnTo>
                  <a:pt x="11335" y="2148"/>
                </a:lnTo>
                <a:cubicBezTo>
                  <a:pt x="11343" y="2702"/>
                  <a:pt x="11699" y="2934"/>
                  <a:pt x="12111" y="2934"/>
                </a:cubicBezTo>
                <a:close/>
                <a:moveTo>
                  <a:pt x="12543" y="1851"/>
                </a:moveTo>
                <a:cubicBezTo>
                  <a:pt x="12548" y="1589"/>
                  <a:pt x="12436" y="1183"/>
                  <a:pt x="11973" y="1183"/>
                </a:cubicBezTo>
                <a:cubicBezTo>
                  <a:pt x="11555" y="1183"/>
                  <a:pt x="11374" y="1566"/>
                  <a:pt x="11341" y="1851"/>
                </a:cubicBezTo>
                <a:lnTo>
                  <a:pt x="12543" y="1851"/>
                </a:lnTo>
                <a:close/>
                <a:moveTo>
                  <a:pt x="13452" y="1552"/>
                </a:moveTo>
                <a:cubicBezTo>
                  <a:pt x="13452" y="1318"/>
                  <a:pt x="13446" y="1126"/>
                  <a:pt x="13432" y="940"/>
                </a:cubicBezTo>
                <a:lnTo>
                  <a:pt x="13796" y="940"/>
                </a:lnTo>
                <a:lnTo>
                  <a:pt x="13818" y="1315"/>
                </a:lnTo>
                <a:lnTo>
                  <a:pt x="13827" y="1315"/>
                </a:lnTo>
                <a:cubicBezTo>
                  <a:pt x="13940" y="1101"/>
                  <a:pt x="14202" y="889"/>
                  <a:pt x="14575" y="889"/>
                </a:cubicBezTo>
                <a:cubicBezTo>
                  <a:pt x="14888" y="889"/>
                  <a:pt x="15376" y="1075"/>
                  <a:pt x="15376" y="1854"/>
                </a:cubicBezTo>
                <a:lnTo>
                  <a:pt x="15376" y="3205"/>
                </a:lnTo>
                <a:lnTo>
                  <a:pt x="14964" y="3205"/>
                </a:lnTo>
                <a:lnTo>
                  <a:pt x="14964" y="1899"/>
                </a:lnTo>
                <a:cubicBezTo>
                  <a:pt x="14964" y="1535"/>
                  <a:pt x="14829" y="1231"/>
                  <a:pt x="14439" y="1231"/>
                </a:cubicBezTo>
                <a:cubicBezTo>
                  <a:pt x="14168" y="1231"/>
                  <a:pt x="13957" y="1422"/>
                  <a:pt x="13886" y="1651"/>
                </a:cubicBezTo>
                <a:cubicBezTo>
                  <a:pt x="13866" y="1702"/>
                  <a:pt x="13858" y="1772"/>
                  <a:pt x="13858" y="1843"/>
                </a:cubicBezTo>
                <a:lnTo>
                  <a:pt x="13858" y="3205"/>
                </a:lnTo>
                <a:lnTo>
                  <a:pt x="13446" y="3205"/>
                </a:lnTo>
                <a:lnTo>
                  <a:pt x="13446" y="1552"/>
                </a:lnTo>
                <a:lnTo>
                  <a:pt x="13452" y="1552"/>
                </a:lnTo>
                <a:close/>
                <a:moveTo>
                  <a:pt x="16525" y="398"/>
                </a:moveTo>
                <a:lnTo>
                  <a:pt x="16525" y="940"/>
                </a:lnTo>
                <a:lnTo>
                  <a:pt x="17115" y="940"/>
                </a:lnTo>
                <a:lnTo>
                  <a:pt x="17115" y="1253"/>
                </a:lnTo>
                <a:lnTo>
                  <a:pt x="16525" y="1253"/>
                </a:lnTo>
                <a:lnTo>
                  <a:pt x="16525" y="2475"/>
                </a:lnTo>
                <a:cubicBezTo>
                  <a:pt x="16525" y="2753"/>
                  <a:pt x="16604" y="2914"/>
                  <a:pt x="16832" y="2914"/>
                </a:cubicBezTo>
                <a:cubicBezTo>
                  <a:pt x="16945" y="2914"/>
                  <a:pt x="17010" y="2906"/>
                  <a:pt x="17072" y="2886"/>
                </a:cubicBezTo>
                <a:lnTo>
                  <a:pt x="17092" y="3193"/>
                </a:lnTo>
                <a:cubicBezTo>
                  <a:pt x="17013" y="3227"/>
                  <a:pt x="16886" y="3255"/>
                  <a:pt x="16728" y="3255"/>
                </a:cubicBezTo>
                <a:cubicBezTo>
                  <a:pt x="16536" y="3255"/>
                  <a:pt x="16381" y="3190"/>
                  <a:pt x="16282" y="3078"/>
                </a:cubicBezTo>
                <a:cubicBezTo>
                  <a:pt x="16166" y="2956"/>
                  <a:pt x="16124" y="2756"/>
                  <a:pt x="16124" y="2489"/>
                </a:cubicBezTo>
                <a:lnTo>
                  <a:pt x="16124" y="1253"/>
                </a:lnTo>
                <a:lnTo>
                  <a:pt x="15774" y="1253"/>
                </a:lnTo>
                <a:lnTo>
                  <a:pt x="15774" y="940"/>
                </a:lnTo>
                <a:lnTo>
                  <a:pt x="16124" y="940"/>
                </a:lnTo>
                <a:lnTo>
                  <a:pt x="16124" y="522"/>
                </a:lnTo>
                <a:lnTo>
                  <a:pt x="16525" y="398"/>
                </a:lnTo>
                <a:close/>
                <a:moveTo>
                  <a:pt x="10497" y="940"/>
                </a:moveTo>
                <a:lnTo>
                  <a:pt x="10497" y="3205"/>
                </a:lnTo>
                <a:lnTo>
                  <a:pt x="10093" y="3205"/>
                </a:lnTo>
                <a:lnTo>
                  <a:pt x="10093" y="1552"/>
                </a:lnTo>
                <a:lnTo>
                  <a:pt x="10497" y="940"/>
                </a:lnTo>
                <a:close/>
                <a:moveTo>
                  <a:pt x="8936" y="1253"/>
                </a:moveTo>
                <a:lnTo>
                  <a:pt x="8936" y="2475"/>
                </a:lnTo>
                <a:cubicBezTo>
                  <a:pt x="8936" y="2753"/>
                  <a:pt x="9015" y="2914"/>
                  <a:pt x="9244" y="2914"/>
                </a:cubicBezTo>
                <a:cubicBezTo>
                  <a:pt x="9357" y="2914"/>
                  <a:pt x="9422" y="2906"/>
                  <a:pt x="9484" y="2886"/>
                </a:cubicBezTo>
                <a:lnTo>
                  <a:pt x="9503" y="3193"/>
                </a:lnTo>
                <a:cubicBezTo>
                  <a:pt x="9424" y="3227"/>
                  <a:pt x="9297" y="3255"/>
                  <a:pt x="9139" y="3255"/>
                </a:cubicBezTo>
                <a:cubicBezTo>
                  <a:pt x="8947" y="3255"/>
                  <a:pt x="8792" y="3190"/>
                  <a:pt x="8693" y="3078"/>
                </a:cubicBezTo>
                <a:cubicBezTo>
                  <a:pt x="8578" y="2956"/>
                  <a:pt x="8536" y="2756"/>
                  <a:pt x="8536" y="2489"/>
                </a:cubicBezTo>
                <a:lnTo>
                  <a:pt x="8536" y="1253"/>
                </a:lnTo>
                <a:lnTo>
                  <a:pt x="8184" y="1253"/>
                </a:lnTo>
                <a:lnTo>
                  <a:pt x="8184" y="940"/>
                </a:lnTo>
                <a:lnTo>
                  <a:pt x="8534" y="940"/>
                </a:lnTo>
                <a:lnTo>
                  <a:pt x="8534" y="522"/>
                </a:lnTo>
                <a:lnTo>
                  <a:pt x="8936" y="395"/>
                </a:lnTo>
                <a:lnTo>
                  <a:pt x="8936" y="937"/>
                </a:lnTo>
                <a:lnTo>
                  <a:pt x="9526" y="937"/>
                </a:lnTo>
                <a:lnTo>
                  <a:pt x="10409" y="937"/>
                </a:lnTo>
                <a:lnTo>
                  <a:pt x="9862" y="1250"/>
                </a:lnTo>
                <a:lnTo>
                  <a:pt x="8936" y="1250"/>
                </a:lnTo>
                <a:lnTo>
                  <a:pt x="8936" y="1253"/>
                </a:lnTo>
                <a:close/>
                <a:moveTo>
                  <a:pt x="6874" y="889"/>
                </a:moveTo>
                <a:cubicBezTo>
                  <a:pt x="6248" y="889"/>
                  <a:pt x="5751" y="1335"/>
                  <a:pt x="5751" y="2091"/>
                </a:cubicBezTo>
                <a:cubicBezTo>
                  <a:pt x="5751" y="2807"/>
                  <a:pt x="6222" y="3255"/>
                  <a:pt x="6838" y="3255"/>
                </a:cubicBezTo>
                <a:cubicBezTo>
                  <a:pt x="7385" y="3255"/>
                  <a:pt x="7966" y="2891"/>
                  <a:pt x="7966" y="2054"/>
                </a:cubicBezTo>
                <a:cubicBezTo>
                  <a:pt x="7966" y="1360"/>
                  <a:pt x="7526" y="889"/>
                  <a:pt x="6874" y="889"/>
                </a:cubicBezTo>
                <a:close/>
                <a:moveTo>
                  <a:pt x="6866" y="1197"/>
                </a:moveTo>
                <a:cubicBezTo>
                  <a:pt x="7351" y="1197"/>
                  <a:pt x="7543" y="1682"/>
                  <a:pt x="7543" y="2066"/>
                </a:cubicBezTo>
                <a:cubicBezTo>
                  <a:pt x="7543" y="2576"/>
                  <a:pt x="7250" y="2945"/>
                  <a:pt x="6854" y="2945"/>
                </a:cubicBezTo>
                <a:cubicBezTo>
                  <a:pt x="6451" y="2945"/>
                  <a:pt x="6166" y="2571"/>
                  <a:pt x="6166" y="2077"/>
                </a:cubicBezTo>
                <a:cubicBezTo>
                  <a:pt x="6169" y="1645"/>
                  <a:pt x="6380" y="1197"/>
                  <a:pt x="6866" y="1197"/>
                </a:cubicBezTo>
                <a:close/>
                <a:moveTo>
                  <a:pt x="4865" y="940"/>
                </a:moveTo>
                <a:lnTo>
                  <a:pt x="4865" y="2328"/>
                </a:lnTo>
                <a:cubicBezTo>
                  <a:pt x="4865" y="2404"/>
                  <a:pt x="4851" y="2478"/>
                  <a:pt x="4828" y="2540"/>
                </a:cubicBezTo>
                <a:cubicBezTo>
                  <a:pt x="4752" y="2722"/>
                  <a:pt x="4560" y="2914"/>
                  <a:pt x="4286" y="2914"/>
                </a:cubicBezTo>
                <a:cubicBezTo>
                  <a:pt x="3911" y="2914"/>
                  <a:pt x="3781" y="2624"/>
                  <a:pt x="3781" y="2195"/>
                </a:cubicBezTo>
                <a:lnTo>
                  <a:pt x="3781" y="940"/>
                </a:lnTo>
                <a:lnTo>
                  <a:pt x="3369" y="940"/>
                </a:lnTo>
                <a:lnTo>
                  <a:pt x="3369" y="2263"/>
                </a:lnTo>
                <a:cubicBezTo>
                  <a:pt x="3369" y="3058"/>
                  <a:pt x="3795" y="3255"/>
                  <a:pt x="4151" y="3255"/>
                </a:cubicBezTo>
                <a:cubicBezTo>
                  <a:pt x="4554" y="3255"/>
                  <a:pt x="4792" y="3016"/>
                  <a:pt x="4899" y="2835"/>
                </a:cubicBezTo>
                <a:lnTo>
                  <a:pt x="4907" y="2835"/>
                </a:lnTo>
                <a:lnTo>
                  <a:pt x="4930" y="3205"/>
                </a:lnTo>
                <a:lnTo>
                  <a:pt x="5294" y="3205"/>
                </a:lnTo>
                <a:cubicBezTo>
                  <a:pt x="5280" y="3027"/>
                  <a:pt x="5274" y="2821"/>
                  <a:pt x="5274" y="2588"/>
                </a:cubicBezTo>
                <a:lnTo>
                  <a:pt x="5274" y="940"/>
                </a:lnTo>
                <a:lnTo>
                  <a:pt x="4865" y="940"/>
                </a:lnTo>
                <a:close/>
                <a:moveTo>
                  <a:pt x="1368" y="3253"/>
                </a:moveTo>
                <a:cubicBezTo>
                  <a:pt x="629" y="3216"/>
                  <a:pt x="0" y="2667"/>
                  <a:pt x="0" y="1659"/>
                </a:cubicBezTo>
                <a:cubicBezTo>
                  <a:pt x="0" y="649"/>
                  <a:pt x="618" y="0"/>
                  <a:pt x="1467" y="0"/>
                </a:cubicBezTo>
                <a:cubicBezTo>
                  <a:pt x="2322" y="0"/>
                  <a:pt x="2881" y="663"/>
                  <a:pt x="2881" y="1594"/>
                </a:cubicBezTo>
                <a:cubicBezTo>
                  <a:pt x="2881" y="2246"/>
                  <a:pt x="2638" y="2708"/>
                  <a:pt x="2269" y="2959"/>
                </a:cubicBezTo>
                <a:lnTo>
                  <a:pt x="3031" y="3253"/>
                </a:lnTo>
                <a:lnTo>
                  <a:pt x="1498" y="3253"/>
                </a:lnTo>
                <a:lnTo>
                  <a:pt x="1411" y="3253"/>
                </a:lnTo>
                <a:lnTo>
                  <a:pt x="1368" y="3253"/>
                </a:lnTo>
                <a:close/>
                <a:moveTo>
                  <a:pt x="1112" y="2863"/>
                </a:moveTo>
                <a:cubicBezTo>
                  <a:pt x="1210" y="2900"/>
                  <a:pt x="1318" y="2922"/>
                  <a:pt x="1436" y="2922"/>
                </a:cubicBezTo>
                <a:lnTo>
                  <a:pt x="1439" y="2922"/>
                </a:lnTo>
                <a:cubicBezTo>
                  <a:pt x="1518" y="2922"/>
                  <a:pt x="1591" y="2914"/>
                  <a:pt x="1662" y="2897"/>
                </a:cubicBezTo>
                <a:cubicBezTo>
                  <a:pt x="2167" y="2779"/>
                  <a:pt x="2449" y="2246"/>
                  <a:pt x="2449" y="1614"/>
                </a:cubicBezTo>
                <a:cubicBezTo>
                  <a:pt x="2449" y="982"/>
                  <a:pt x="2122" y="333"/>
                  <a:pt x="1453" y="333"/>
                </a:cubicBezTo>
                <a:cubicBezTo>
                  <a:pt x="764" y="333"/>
                  <a:pt x="429" y="971"/>
                  <a:pt x="434" y="1654"/>
                </a:cubicBezTo>
                <a:cubicBezTo>
                  <a:pt x="431" y="2198"/>
                  <a:pt x="677" y="2700"/>
                  <a:pt x="1112" y="2863"/>
                </a:cubicBezTo>
                <a:close/>
              </a:path>
            </a:pathLst>
          </a:custGeom>
          <a:solidFill>
            <a:srgbClr val="49535D">
              <a:alpha val="9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697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10467581" y="4605198"/>
            <a:ext cx="2575082" cy="5151577"/>
            <a:chOff x="10467581" y="4605198"/>
            <a:chExt cx="2575082" cy="5151577"/>
          </a:xfrm>
        </p:grpSpPr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10467581" y="4605198"/>
              <a:ext cx="2575082" cy="5151577"/>
            </a:xfrm>
            <a:custGeom>
              <a:avLst/>
              <a:gdLst>
                <a:gd name="T0" fmla="*/ 8041 w 8042"/>
                <a:gd name="T1" fmla="*/ 8043 h 16091"/>
                <a:gd name="T2" fmla="*/ 8041 w 8042"/>
                <a:gd name="T3" fmla="*/ 16090 h 16091"/>
                <a:gd name="T4" fmla="*/ 0 w 8042"/>
                <a:gd name="T5" fmla="*/ 8047 h 16091"/>
                <a:gd name="T6" fmla="*/ 0 w 8042"/>
                <a:gd name="T7" fmla="*/ 0 h 16091"/>
                <a:gd name="T8" fmla="*/ 8041 w 8042"/>
                <a:gd name="T9" fmla="*/ 8043 h 16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42" h="16091">
                  <a:moveTo>
                    <a:pt x="8041" y="8043"/>
                  </a:moveTo>
                  <a:lnTo>
                    <a:pt x="8041" y="16090"/>
                  </a:lnTo>
                  <a:lnTo>
                    <a:pt x="0" y="8047"/>
                  </a:lnTo>
                  <a:lnTo>
                    <a:pt x="0" y="0"/>
                  </a:lnTo>
                  <a:lnTo>
                    <a:pt x="8041" y="8043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</p:spPr>
          <p:txBody>
            <a:bodyPr wrap="none" anchor="ctr"/>
            <a:lstStyle/>
            <a:p>
              <a:pPr lvl="0"/>
              <a:endParaRPr lang="en-US" sz="3697"/>
            </a:p>
          </p:txBody>
        </p:sp>
        <p:sp>
          <p:nvSpPr>
            <p:cNvPr id="26" name="Freeform 25"/>
            <p:cNvSpPr>
              <a:spLocks noChangeArrowheads="1"/>
            </p:cNvSpPr>
            <p:nvPr/>
          </p:nvSpPr>
          <p:spPr bwMode="auto">
            <a:xfrm>
              <a:off x="12089714" y="4912966"/>
              <a:ext cx="952949" cy="2576495"/>
            </a:xfrm>
            <a:custGeom>
              <a:avLst/>
              <a:gdLst>
                <a:gd name="T0" fmla="*/ 0 w 2975"/>
                <a:gd name="T1" fmla="*/ 0 h 8046"/>
                <a:gd name="T2" fmla="*/ 0 w 2975"/>
                <a:gd name="T3" fmla="*/ 8045 h 8046"/>
                <a:gd name="T4" fmla="*/ 2974 w 2975"/>
                <a:gd name="T5" fmla="*/ 5071 h 8046"/>
                <a:gd name="T6" fmla="*/ 2974 w 2975"/>
                <a:gd name="T7" fmla="*/ 0 h 8046"/>
                <a:gd name="T8" fmla="*/ 0 w 2975"/>
                <a:gd name="T9" fmla="*/ 0 h 8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8046">
                  <a:moveTo>
                    <a:pt x="0" y="0"/>
                  </a:moveTo>
                  <a:lnTo>
                    <a:pt x="0" y="8045"/>
                  </a:lnTo>
                  <a:lnTo>
                    <a:pt x="2974" y="5071"/>
                  </a:lnTo>
                  <a:lnTo>
                    <a:pt x="2974" y="0"/>
                  </a:lnTo>
                  <a:lnTo>
                    <a:pt x="0" y="0"/>
                  </a:lnTo>
                </a:path>
              </a:pathLst>
            </a:custGeom>
            <a:solidFill>
              <a:srgbClr val="29B673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lvl="0"/>
              <a:endParaRPr lang="en-US" sz="3697"/>
            </a:p>
          </p:txBody>
        </p:sp>
      </p:grpSp>
      <p:sp>
        <p:nvSpPr>
          <p:cNvPr id="8" name="Rectangle 7" title="Copyright"/>
          <p:cNvSpPr/>
          <p:nvPr userDrawn="1"/>
        </p:nvSpPr>
        <p:spPr>
          <a:xfrm>
            <a:off x="719005" y="9269396"/>
            <a:ext cx="9306245" cy="130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24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50" b="0" i="0" kern="1200" dirty="0">
                <a:solidFill>
                  <a:schemeClr val="tx1"/>
                </a:solidFill>
                <a:latin typeface="+mn-lt"/>
                <a:cs typeface="Helvetica Neue"/>
              </a:rPr>
              <a:t>©2016 Quotient Technology Inc. </a:t>
            </a:r>
            <a:r>
              <a:rPr lang="en-US" sz="850" kern="1200" dirty="0">
                <a:solidFill>
                  <a:schemeClr val="tx1"/>
                </a:solidFill>
              </a:rPr>
              <a:t>Confidential and Proprietary - Please do not copy or distribute.</a:t>
            </a:r>
            <a:r>
              <a:rPr lang="en-US" sz="850" b="0" i="0" kern="1200" baseline="0" dirty="0">
                <a:solidFill>
                  <a:schemeClr val="tx1"/>
                </a:solidFill>
                <a:latin typeface="+mn-lt"/>
                <a:cs typeface="Helvetica Neue"/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The Quotient logo is a trademark of Quotient Technology Inc</a:t>
            </a:r>
            <a:endParaRPr lang="en-US" sz="850" b="0" i="0" kern="1200" dirty="0">
              <a:solidFill>
                <a:schemeClr val="tx1"/>
              </a:solidFill>
              <a:latin typeface="+mn-lt"/>
              <a:ea typeface="+mn-ea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2538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3399" y="1766098"/>
            <a:ext cx="11604423" cy="1155686"/>
          </a:xfrm>
          <a:prstGeom prst="rect">
            <a:avLst/>
          </a:prstGeom>
          <a:noFill/>
        </p:spPr>
        <p:txBody>
          <a:bodyPr wrap="square" lIns="0" tIns="0" rIns="130016" bIns="65009" rtlCol="0">
            <a:spAutoFit/>
          </a:bodyPr>
          <a:lstStyle/>
          <a:p>
            <a:pPr>
              <a:lnSpc>
                <a:spcPts val="8531"/>
              </a:lnSpc>
            </a:pPr>
            <a:r>
              <a:rPr lang="en-US" sz="8800" b="0" spc="-142" dirty="0">
                <a:solidFill>
                  <a:srgbClr val="515256"/>
                </a:solidFill>
                <a:latin typeface="+mj-lt"/>
                <a:cs typeface="Arial"/>
              </a:rPr>
              <a:t>Thank You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4"/>
          </p:nvPr>
        </p:nvSpPr>
        <p:spPr>
          <a:xfrm>
            <a:off x="712924" y="3556000"/>
            <a:ext cx="11594899" cy="5359399"/>
          </a:xfrm>
        </p:spPr>
        <p:txBody>
          <a:bodyPr/>
          <a:lstStyle>
            <a:lvl1pPr marL="342900" indent="-342900">
              <a:buFont typeface="Arial" charset="0"/>
              <a:buChar char="•"/>
              <a:defRPr/>
            </a:lvl1pPr>
            <a:lvl2pPr marL="770940" indent="-285654">
              <a:buFont typeface="Arial"/>
              <a:buChar char="•"/>
              <a:defRPr/>
            </a:lvl2pPr>
            <a:lvl3pPr marL="1098228" indent="-285654">
              <a:buFont typeface="Arial"/>
              <a:buChar char="•"/>
              <a:defRPr/>
            </a:lvl3pPr>
            <a:lvl4pPr marL="1425514" indent="-285654">
              <a:buFont typeface="Arial"/>
              <a:buChar char="•"/>
              <a:defRPr/>
            </a:lvl4pPr>
            <a:lvl5pPr marL="1752800" indent="-285654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8048"/>
            <a:ext cx="13003213" cy="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232" y="1889604"/>
            <a:ext cx="11299792" cy="8684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0" i="0">
                <a:latin typeface="+mj-l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232" y="2758044"/>
            <a:ext cx="11299792" cy="132450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>
                    <a:lumMod val="50000"/>
                  </a:schemeClr>
                </a:solidFill>
                <a:latin typeface="+mn-lt"/>
                <a:cs typeface="Helvetica Neue Light"/>
              </a:defRPr>
            </a:lvl1pPr>
            <a:lvl2pPr marL="649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-1085" y="4605198"/>
            <a:ext cx="2574636" cy="5151577"/>
            <a:chOff x="4064733" y="3843220"/>
            <a:chExt cx="317500" cy="635000"/>
          </a:xfrm>
        </p:grpSpPr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4064733" y="3843220"/>
              <a:ext cx="317500" cy="635000"/>
            </a:xfrm>
            <a:custGeom>
              <a:avLst/>
              <a:gdLst>
                <a:gd name="T0" fmla="*/ 0 w 885"/>
                <a:gd name="T1" fmla="*/ 883 h 1767"/>
                <a:gd name="T2" fmla="*/ 0 w 885"/>
                <a:gd name="T3" fmla="*/ 1766 h 1767"/>
                <a:gd name="T4" fmla="*/ 884 w 885"/>
                <a:gd name="T5" fmla="*/ 883 h 1767"/>
                <a:gd name="T6" fmla="*/ 884 w 885"/>
                <a:gd name="T7" fmla="*/ 0 h 1767"/>
                <a:gd name="T8" fmla="*/ 0 w 885"/>
                <a:gd name="T9" fmla="*/ 883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5" h="1767">
                  <a:moveTo>
                    <a:pt x="0" y="883"/>
                  </a:moveTo>
                  <a:lnTo>
                    <a:pt x="0" y="1766"/>
                  </a:lnTo>
                  <a:lnTo>
                    <a:pt x="884" y="883"/>
                  </a:lnTo>
                  <a:lnTo>
                    <a:pt x="884" y="0"/>
                  </a:lnTo>
                  <a:lnTo>
                    <a:pt x="0" y="883"/>
                  </a:lnTo>
                </a:path>
              </a:pathLst>
            </a:custGeom>
            <a:solidFill>
              <a:srgbClr val="A4A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97"/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4064733" y="3881320"/>
              <a:ext cx="176213" cy="176213"/>
            </a:xfrm>
            <a:custGeom>
              <a:avLst/>
              <a:gdLst>
                <a:gd name="T0" fmla="*/ 0 w 881"/>
                <a:gd name="T1" fmla="*/ 881 h 882"/>
                <a:gd name="T2" fmla="*/ 880 w 881"/>
                <a:gd name="T3" fmla="*/ 0 h 882"/>
                <a:gd name="T4" fmla="*/ 0 w 881"/>
                <a:gd name="T5" fmla="*/ 0 h 882"/>
                <a:gd name="T6" fmla="*/ 0 w 881"/>
                <a:gd name="T7" fmla="*/ 881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1" h="882">
                  <a:moveTo>
                    <a:pt x="0" y="881"/>
                  </a:moveTo>
                  <a:lnTo>
                    <a:pt x="880" y="0"/>
                  </a:lnTo>
                  <a:lnTo>
                    <a:pt x="0" y="0"/>
                  </a:lnTo>
                  <a:lnTo>
                    <a:pt x="0" y="881"/>
                  </a:lnTo>
                </a:path>
              </a:pathLst>
            </a:custGeom>
            <a:solidFill>
              <a:srgbClr val="2BB673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97"/>
            </a:p>
          </p:txBody>
        </p:sp>
      </p:grpSp>
      <p:sp>
        <p:nvSpPr>
          <p:cNvPr id="9" name="Freeform 8"/>
          <p:cNvSpPr>
            <a:spLocks noChangeAspect="1" noChangeArrowheads="1"/>
          </p:cNvSpPr>
          <p:nvPr/>
        </p:nvSpPr>
        <p:spPr bwMode="auto">
          <a:xfrm>
            <a:off x="10852656" y="9149075"/>
            <a:ext cx="1369672" cy="260283"/>
          </a:xfrm>
          <a:custGeom>
            <a:avLst/>
            <a:gdLst>
              <a:gd name="T0" fmla="*/ 12738 w 17116"/>
              <a:gd name="T1" fmla="*/ 2818 h 3256"/>
              <a:gd name="T2" fmla="*/ 12055 w 17116"/>
              <a:gd name="T3" fmla="*/ 3255 h 3256"/>
              <a:gd name="T4" fmla="*/ 12001 w 17116"/>
              <a:gd name="T5" fmla="*/ 889 h 3256"/>
              <a:gd name="T6" fmla="*/ 12924 w 17116"/>
              <a:gd name="T7" fmla="*/ 2148 h 3256"/>
              <a:gd name="T8" fmla="*/ 12111 w 17116"/>
              <a:gd name="T9" fmla="*/ 2934 h 3256"/>
              <a:gd name="T10" fmla="*/ 11973 w 17116"/>
              <a:gd name="T11" fmla="*/ 1183 h 3256"/>
              <a:gd name="T12" fmla="*/ 12543 w 17116"/>
              <a:gd name="T13" fmla="*/ 1851 h 3256"/>
              <a:gd name="T14" fmla="*/ 13432 w 17116"/>
              <a:gd name="T15" fmla="*/ 940 h 3256"/>
              <a:gd name="T16" fmla="*/ 13818 w 17116"/>
              <a:gd name="T17" fmla="*/ 1315 h 3256"/>
              <a:gd name="T18" fmla="*/ 14575 w 17116"/>
              <a:gd name="T19" fmla="*/ 889 h 3256"/>
              <a:gd name="T20" fmla="*/ 15376 w 17116"/>
              <a:gd name="T21" fmla="*/ 3205 h 3256"/>
              <a:gd name="T22" fmla="*/ 14964 w 17116"/>
              <a:gd name="T23" fmla="*/ 1899 h 3256"/>
              <a:gd name="T24" fmla="*/ 13886 w 17116"/>
              <a:gd name="T25" fmla="*/ 1651 h 3256"/>
              <a:gd name="T26" fmla="*/ 13858 w 17116"/>
              <a:gd name="T27" fmla="*/ 3205 h 3256"/>
              <a:gd name="T28" fmla="*/ 13446 w 17116"/>
              <a:gd name="T29" fmla="*/ 1552 h 3256"/>
              <a:gd name="T30" fmla="*/ 16525 w 17116"/>
              <a:gd name="T31" fmla="*/ 398 h 3256"/>
              <a:gd name="T32" fmla="*/ 17115 w 17116"/>
              <a:gd name="T33" fmla="*/ 940 h 3256"/>
              <a:gd name="T34" fmla="*/ 16525 w 17116"/>
              <a:gd name="T35" fmla="*/ 1253 h 3256"/>
              <a:gd name="T36" fmla="*/ 16832 w 17116"/>
              <a:gd name="T37" fmla="*/ 2914 h 3256"/>
              <a:gd name="T38" fmla="*/ 17092 w 17116"/>
              <a:gd name="T39" fmla="*/ 3193 h 3256"/>
              <a:gd name="T40" fmla="*/ 16282 w 17116"/>
              <a:gd name="T41" fmla="*/ 3078 h 3256"/>
              <a:gd name="T42" fmla="*/ 16124 w 17116"/>
              <a:gd name="T43" fmla="*/ 1253 h 3256"/>
              <a:gd name="T44" fmla="*/ 15774 w 17116"/>
              <a:gd name="T45" fmla="*/ 940 h 3256"/>
              <a:gd name="T46" fmla="*/ 16124 w 17116"/>
              <a:gd name="T47" fmla="*/ 522 h 3256"/>
              <a:gd name="T48" fmla="*/ 10497 w 17116"/>
              <a:gd name="T49" fmla="*/ 940 h 3256"/>
              <a:gd name="T50" fmla="*/ 10093 w 17116"/>
              <a:gd name="T51" fmla="*/ 3205 h 3256"/>
              <a:gd name="T52" fmla="*/ 10497 w 17116"/>
              <a:gd name="T53" fmla="*/ 940 h 3256"/>
              <a:gd name="T54" fmla="*/ 8936 w 17116"/>
              <a:gd name="T55" fmla="*/ 2475 h 3256"/>
              <a:gd name="T56" fmla="*/ 9484 w 17116"/>
              <a:gd name="T57" fmla="*/ 2886 h 3256"/>
              <a:gd name="T58" fmla="*/ 9139 w 17116"/>
              <a:gd name="T59" fmla="*/ 3255 h 3256"/>
              <a:gd name="T60" fmla="*/ 8536 w 17116"/>
              <a:gd name="T61" fmla="*/ 2489 h 3256"/>
              <a:gd name="T62" fmla="*/ 8184 w 17116"/>
              <a:gd name="T63" fmla="*/ 1253 h 3256"/>
              <a:gd name="T64" fmla="*/ 8534 w 17116"/>
              <a:gd name="T65" fmla="*/ 940 h 3256"/>
              <a:gd name="T66" fmla="*/ 8936 w 17116"/>
              <a:gd name="T67" fmla="*/ 395 h 3256"/>
              <a:gd name="T68" fmla="*/ 9526 w 17116"/>
              <a:gd name="T69" fmla="*/ 937 h 3256"/>
              <a:gd name="T70" fmla="*/ 9862 w 17116"/>
              <a:gd name="T71" fmla="*/ 1250 h 3256"/>
              <a:gd name="T72" fmla="*/ 8936 w 17116"/>
              <a:gd name="T73" fmla="*/ 1253 h 3256"/>
              <a:gd name="T74" fmla="*/ 5751 w 17116"/>
              <a:gd name="T75" fmla="*/ 2091 h 3256"/>
              <a:gd name="T76" fmla="*/ 7966 w 17116"/>
              <a:gd name="T77" fmla="*/ 2054 h 3256"/>
              <a:gd name="T78" fmla="*/ 6866 w 17116"/>
              <a:gd name="T79" fmla="*/ 1197 h 3256"/>
              <a:gd name="T80" fmla="*/ 6854 w 17116"/>
              <a:gd name="T81" fmla="*/ 2945 h 3256"/>
              <a:gd name="T82" fmla="*/ 6866 w 17116"/>
              <a:gd name="T83" fmla="*/ 1197 h 3256"/>
              <a:gd name="T84" fmla="*/ 4865 w 17116"/>
              <a:gd name="T85" fmla="*/ 2328 h 3256"/>
              <a:gd name="T86" fmla="*/ 4286 w 17116"/>
              <a:gd name="T87" fmla="*/ 2914 h 3256"/>
              <a:gd name="T88" fmla="*/ 3781 w 17116"/>
              <a:gd name="T89" fmla="*/ 940 h 3256"/>
              <a:gd name="T90" fmla="*/ 3369 w 17116"/>
              <a:gd name="T91" fmla="*/ 2263 h 3256"/>
              <a:gd name="T92" fmla="*/ 4899 w 17116"/>
              <a:gd name="T93" fmla="*/ 2835 h 3256"/>
              <a:gd name="T94" fmla="*/ 4930 w 17116"/>
              <a:gd name="T95" fmla="*/ 3205 h 3256"/>
              <a:gd name="T96" fmla="*/ 5274 w 17116"/>
              <a:gd name="T97" fmla="*/ 2588 h 3256"/>
              <a:gd name="T98" fmla="*/ 4865 w 17116"/>
              <a:gd name="T99" fmla="*/ 940 h 3256"/>
              <a:gd name="T100" fmla="*/ 0 w 17116"/>
              <a:gd name="T101" fmla="*/ 1659 h 3256"/>
              <a:gd name="T102" fmla="*/ 2881 w 17116"/>
              <a:gd name="T103" fmla="*/ 1594 h 3256"/>
              <a:gd name="T104" fmla="*/ 3031 w 17116"/>
              <a:gd name="T105" fmla="*/ 3253 h 3256"/>
              <a:gd name="T106" fmla="*/ 1411 w 17116"/>
              <a:gd name="T107" fmla="*/ 3253 h 3256"/>
              <a:gd name="T108" fmla="*/ 1112 w 17116"/>
              <a:gd name="T109" fmla="*/ 2863 h 3256"/>
              <a:gd name="T110" fmla="*/ 1439 w 17116"/>
              <a:gd name="T111" fmla="*/ 2922 h 3256"/>
              <a:gd name="T112" fmla="*/ 2449 w 17116"/>
              <a:gd name="T113" fmla="*/ 1614 h 3256"/>
              <a:gd name="T114" fmla="*/ 434 w 17116"/>
              <a:gd name="T115" fmla="*/ 1654 h 3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116" h="3256">
                <a:moveTo>
                  <a:pt x="12111" y="2934"/>
                </a:moveTo>
                <a:cubicBezTo>
                  <a:pt x="12405" y="2934"/>
                  <a:pt x="12582" y="2883"/>
                  <a:pt x="12738" y="2818"/>
                </a:cubicBezTo>
                <a:lnTo>
                  <a:pt x="12808" y="3111"/>
                </a:lnTo>
                <a:cubicBezTo>
                  <a:pt x="12664" y="3176"/>
                  <a:pt x="12416" y="3255"/>
                  <a:pt x="12055" y="3255"/>
                </a:cubicBezTo>
                <a:cubicBezTo>
                  <a:pt x="11358" y="3255"/>
                  <a:pt x="10940" y="2793"/>
                  <a:pt x="10940" y="2111"/>
                </a:cubicBezTo>
                <a:cubicBezTo>
                  <a:pt x="10940" y="1428"/>
                  <a:pt x="11343" y="889"/>
                  <a:pt x="12001" y="889"/>
                </a:cubicBezTo>
                <a:cubicBezTo>
                  <a:pt x="12740" y="889"/>
                  <a:pt x="12938" y="1541"/>
                  <a:pt x="12938" y="1956"/>
                </a:cubicBezTo>
                <a:cubicBezTo>
                  <a:pt x="12938" y="2040"/>
                  <a:pt x="12929" y="2105"/>
                  <a:pt x="12924" y="2148"/>
                </a:cubicBezTo>
                <a:lnTo>
                  <a:pt x="11335" y="2148"/>
                </a:lnTo>
                <a:cubicBezTo>
                  <a:pt x="11343" y="2702"/>
                  <a:pt x="11699" y="2934"/>
                  <a:pt x="12111" y="2934"/>
                </a:cubicBezTo>
                <a:close/>
                <a:moveTo>
                  <a:pt x="12543" y="1851"/>
                </a:moveTo>
                <a:cubicBezTo>
                  <a:pt x="12548" y="1589"/>
                  <a:pt x="12436" y="1183"/>
                  <a:pt x="11973" y="1183"/>
                </a:cubicBezTo>
                <a:cubicBezTo>
                  <a:pt x="11555" y="1183"/>
                  <a:pt x="11374" y="1566"/>
                  <a:pt x="11341" y="1851"/>
                </a:cubicBezTo>
                <a:lnTo>
                  <a:pt x="12543" y="1851"/>
                </a:lnTo>
                <a:close/>
                <a:moveTo>
                  <a:pt x="13452" y="1552"/>
                </a:moveTo>
                <a:cubicBezTo>
                  <a:pt x="13452" y="1318"/>
                  <a:pt x="13446" y="1126"/>
                  <a:pt x="13432" y="940"/>
                </a:cubicBezTo>
                <a:lnTo>
                  <a:pt x="13796" y="940"/>
                </a:lnTo>
                <a:lnTo>
                  <a:pt x="13818" y="1315"/>
                </a:lnTo>
                <a:lnTo>
                  <a:pt x="13827" y="1315"/>
                </a:lnTo>
                <a:cubicBezTo>
                  <a:pt x="13940" y="1101"/>
                  <a:pt x="14202" y="889"/>
                  <a:pt x="14575" y="889"/>
                </a:cubicBezTo>
                <a:cubicBezTo>
                  <a:pt x="14888" y="889"/>
                  <a:pt x="15376" y="1075"/>
                  <a:pt x="15376" y="1854"/>
                </a:cubicBezTo>
                <a:lnTo>
                  <a:pt x="15376" y="3205"/>
                </a:lnTo>
                <a:lnTo>
                  <a:pt x="14964" y="3205"/>
                </a:lnTo>
                <a:lnTo>
                  <a:pt x="14964" y="1899"/>
                </a:lnTo>
                <a:cubicBezTo>
                  <a:pt x="14964" y="1535"/>
                  <a:pt x="14829" y="1231"/>
                  <a:pt x="14439" y="1231"/>
                </a:cubicBezTo>
                <a:cubicBezTo>
                  <a:pt x="14168" y="1231"/>
                  <a:pt x="13957" y="1422"/>
                  <a:pt x="13886" y="1651"/>
                </a:cubicBezTo>
                <a:cubicBezTo>
                  <a:pt x="13866" y="1702"/>
                  <a:pt x="13858" y="1772"/>
                  <a:pt x="13858" y="1843"/>
                </a:cubicBezTo>
                <a:lnTo>
                  <a:pt x="13858" y="3205"/>
                </a:lnTo>
                <a:lnTo>
                  <a:pt x="13446" y="3205"/>
                </a:lnTo>
                <a:lnTo>
                  <a:pt x="13446" y="1552"/>
                </a:lnTo>
                <a:lnTo>
                  <a:pt x="13452" y="1552"/>
                </a:lnTo>
                <a:close/>
                <a:moveTo>
                  <a:pt x="16525" y="398"/>
                </a:moveTo>
                <a:lnTo>
                  <a:pt x="16525" y="940"/>
                </a:lnTo>
                <a:lnTo>
                  <a:pt x="17115" y="940"/>
                </a:lnTo>
                <a:lnTo>
                  <a:pt x="17115" y="1253"/>
                </a:lnTo>
                <a:lnTo>
                  <a:pt x="16525" y="1253"/>
                </a:lnTo>
                <a:lnTo>
                  <a:pt x="16525" y="2475"/>
                </a:lnTo>
                <a:cubicBezTo>
                  <a:pt x="16525" y="2753"/>
                  <a:pt x="16604" y="2914"/>
                  <a:pt x="16832" y="2914"/>
                </a:cubicBezTo>
                <a:cubicBezTo>
                  <a:pt x="16945" y="2914"/>
                  <a:pt x="17010" y="2906"/>
                  <a:pt x="17072" y="2886"/>
                </a:cubicBezTo>
                <a:lnTo>
                  <a:pt x="17092" y="3193"/>
                </a:lnTo>
                <a:cubicBezTo>
                  <a:pt x="17013" y="3227"/>
                  <a:pt x="16886" y="3255"/>
                  <a:pt x="16728" y="3255"/>
                </a:cubicBezTo>
                <a:cubicBezTo>
                  <a:pt x="16536" y="3255"/>
                  <a:pt x="16381" y="3190"/>
                  <a:pt x="16282" y="3078"/>
                </a:cubicBezTo>
                <a:cubicBezTo>
                  <a:pt x="16166" y="2956"/>
                  <a:pt x="16124" y="2756"/>
                  <a:pt x="16124" y="2489"/>
                </a:cubicBezTo>
                <a:lnTo>
                  <a:pt x="16124" y="1253"/>
                </a:lnTo>
                <a:lnTo>
                  <a:pt x="15774" y="1253"/>
                </a:lnTo>
                <a:lnTo>
                  <a:pt x="15774" y="940"/>
                </a:lnTo>
                <a:lnTo>
                  <a:pt x="16124" y="940"/>
                </a:lnTo>
                <a:lnTo>
                  <a:pt x="16124" y="522"/>
                </a:lnTo>
                <a:lnTo>
                  <a:pt x="16525" y="398"/>
                </a:lnTo>
                <a:close/>
                <a:moveTo>
                  <a:pt x="10497" y="940"/>
                </a:moveTo>
                <a:lnTo>
                  <a:pt x="10497" y="3205"/>
                </a:lnTo>
                <a:lnTo>
                  <a:pt x="10093" y="3205"/>
                </a:lnTo>
                <a:lnTo>
                  <a:pt x="10093" y="1552"/>
                </a:lnTo>
                <a:lnTo>
                  <a:pt x="10497" y="940"/>
                </a:lnTo>
                <a:close/>
                <a:moveTo>
                  <a:pt x="8936" y="1253"/>
                </a:moveTo>
                <a:lnTo>
                  <a:pt x="8936" y="2475"/>
                </a:lnTo>
                <a:cubicBezTo>
                  <a:pt x="8936" y="2753"/>
                  <a:pt x="9015" y="2914"/>
                  <a:pt x="9244" y="2914"/>
                </a:cubicBezTo>
                <a:cubicBezTo>
                  <a:pt x="9357" y="2914"/>
                  <a:pt x="9422" y="2906"/>
                  <a:pt x="9484" y="2886"/>
                </a:cubicBezTo>
                <a:lnTo>
                  <a:pt x="9503" y="3193"/>
                </a:lnTo>
                <a:cubicBezTo>
                  <a:pt x="9424" y="3227"/>
                  <a:pt x="9297" y="3255"/>
                  <a:pt x="9139" y="3255"/>
                </a:cubicBezTo>
                <a:cubicBezTo>
                  <a:pt x="8947" y="3255"/>
                  <a:pt x="8792" y="3190"/>
                  <a:pt x="8693" y="3078"/>
                </a:cubicBezTo>
                <a:cubicBezTo>
                  <a:pt x="8578" y="2956"/>
                  <a:pt x="8536" y="2756"/>
                  <a:pt x="8536" y="2489"/>
                </a:cubicBezTo>
                <a:lnTo>
                  <a:pt x="8536" y="1253"/>
                </a:lnTo>
                <a:lnTo>
                  <a:pt x="8184" y="1253"/>
                </a:lnTo>
                <a:lnTo>
                  <a:pt x="8184" y="940"/>
                </a:lnTo>
                <a:lnTo>
                  <a:pt x="8534" y="940"/>
                </a:lnTo>
                <a:lnTo>
                  <a:pt x="8534" y="522"/>
                </a:lnTo>
                <a:lnTo>
                  <a:pt x="8936" y="395"/>
                </a:lnTo>
                <a:lnTo>
                  <a:pt x="8936" y="937"/>
                </a:lnTo>
                <a:lnTo>
                  <a:pt x="9526" y="937"/>
                </a:lnTo>
                <a:lnTo>
                  <a:pt x="10409" y="937"/>
                </a:lnTo>
                <a:lnTo>
                  <a:pt x="9862" y="1250"/>
                </a:lnTo>
                <a:lnTo>
                  <a:pt x="8936" y="1250"/>
                </a:lnTo>
                <a:lnTo>
                  <a:pt x="8936" y="1253"/>
                </a:lnTo>
                <a:close/>
                <a:moveTo>
                  <a:pt x="6874" y="889"/>
                </a:moveTo>
                <a:cubicBezTo>
                  <a:pt x="6248" y="889"/>
                  <a:pt x="5751" y="1335"/>
                  <a:pt x="5751" y="2091"/>
                </a:cubicBezTo>
                <a:cubicBezTo>
                  <a:pt x="5751" y="2807"/>
                  <a:pt x="6222" y="3255"/>
                  <a:pt x="6838" y="3255"/>
                </a:cubicBezTo>
                <a:cubicBezTo>
                  <a:pt x="7385" y="3255"/>
                  <a:pt x="7966" y="2891"/>
                  <a:pt x="7966" y="2054"/>
                </a:cubicBezTo>
                <a:cubicBezTo>
                  <a:pt x="7966" y="1360"/>
                  <a:pt x="7526" y="889"/>
                  <a:pt x="6874" y="889"/>
                </a:cubicBezTo>
                <a:close/>
                <a:moveTo>
                  <a:pt x="6866" y="1197"/>
                </a:moveTo>
                <a:cubicBezTo>
                  <a:pt x="7351" y="1197"/>
                  <a:pt x="7543" y="1682"/>
                  <a:pt x="7543" y="2066"/>
                </a:cubicBezTo>
                <a:cubicBezTo>
                  <a:pt x="7543" y="2576"/>
                  <a:pt x="7250" y="2945"/>
                  <a:pt x="6854" y="2945"/>
                </a:cubicBezTo>
                <a:cubicBezTo>
                  <a:pt x="6451" y="2945"/>
                  <a:pt x="6166" y="2571"/>
                  <a:pt x="6166" y="2077"/>
                </a:cubicBezTo>
                <a:cubicBezTo>
                  <a:pt x="6169" y="1645"/>
                  <a:pt x="6380" y="1197"/>
                  <a:pt x="6866" y="1197"/>
                </a:cubicBezTo>
                <a:close/>
                <a:moveTo>
                  <a:pt x="4865" y="940"/>
                </a:moveTo>
                <a:lnTo>
                  <a:pt x="4865" y="2328"/>
                </a:lnTo>
                <a:cubicBezTo>
                  <a:pt x="4865" y="2404"/>
                  <a:pt x="4851" y="2478"/>
                  <a:pt x="4828" y="2540"/>
                </a:cubicBezTo>
                <a:cubicBezTo>
                  <a:pt x="4752" y="2722"/>
                  <a:pt x="4560" y="2914"/>
                  <a:pt x="4286" y="2914"/>
                </a:cubicBezTo>
                <a:cubicBezTo>
                  <a:pt x="3911" y="2914"/>
                  <a:pt x="3781" y="2624"/>
                  <a:pt x="3781" y="2195"/>
                </a:cubicBezTo>
                <a:lnTo>
                  <a:pt x="3781" y="940"/>
                </a:lnTo>
                <a:lnTo>
                  <a:pt x="3369" y="940"/>
                </a:lnTo>
                <a:lnTo>
                  <a:pt x="3369" y="2263"/>
                </a:lnTo>
                <a:cubicBezTo>
                  <a:pt x="3369" y="3058"/>
                  <a:pt x="3795" y="3255"/>
                  <a:pt x="4151" y="3255"/>
                </a:cubicBezTo>
                <a:cubicBezTo>
                  <a:pt x="4554" y="3255"/>
                  <a:pt x="4792" y="3016"/>
                  <a:pt x="4899" y="2835"/>
                </a:cubicBezTo>
                <a:lnTo>
                  <a:pt x="4907" y="2835"/>
                </a:lnTo>
                <a:lnTo>
                  <a:pt x="4930" y="3205"/>
                </a:lnTo>
                <a:lnTo>
                  <a:pt x="5294" y="3205"/>
                </a:lnTo>
                <a:cubicBezTo>
                  <a:pt x="5280" y="3027"/>
                  <a:pt x="5274" y="2821"/>
                  <a:pt x="5274" y="2588"/>
                </a:cubicBezTo>
                <a:lnTo>
                  <a:pt x="5274" y="940"/>
                </a:lnTo>
                <a:lnTo>
                  <a:pt x="4865" y="940"/>
                </a:lnTo>
                <a:close/>
                <a:moveTo>
                  <a:pt x="1368" y="3253"/>
                </a:moveTo>
                <a:cubicBezTo>
                  <a:pt x="629" y="3216"/>
                  <a:pt x="0" y="2667"/>
                  <a:pt x="0" y="1659"/>
                </a:cubicBezTo>
                <a:cubicBezTo>
                  <a:pt x="0" y="649"/>
                  <a:pt x="618" y="0"/>
                  <a:pt x="1467" y="0"/>
                </a:cubicBezTo>
                <a:cubicBezTo>
                  <a:pt x="2322" y="0"/>
                  <a:pt x="2881" y="663"/>
                  <a:pt x="2881" y="1594"/>
                </a:cubicBezTo>
                <a:cubicBezTo>
                  <a:pt x="2881" y="2246"/>
                  <a:pt x="2638" y="2708"/>
                  <a:pt x="2269" y="2959"/>
                </a:cubicBezTo>
                <a:lnTo>
                  <a:pt x="3031" y="3253"/>
                </a:lnTo>
                <a:lnTo>
                  <a:pt x="1498" y="3253"/>
                </a:lnTo>
                <a:lnTo>
                  <a:pt x="1411" y="3253"/>
                </a:lnTo>
                <a:lnTo>
                  <a:pt x="1368" y="3253"/>
                </a:lnTo>
                <a:close/>
                <a:moveTo>
                  <a:pt x="1112" y="2863"/>
                </a:moveTo>
                <a:cubicBezTo>
                  <a:pt x="1210" y="2900"/>
                  <a:pt x="1318" y="2922"/>
                  <a:pt x="1436" y="2922"/>
                </a:cubicBezTo>
                <a:lnTo>
                  <a:pt x="1439" y="2922"/>
                </a:lnTo>
                <a:cubicBezTo>
                  <a:pt x="1518" y="2922"/>
                  <a:pt x="1591" y="2914"/>
                  <a:pt x="1662" y="2897"/>
                </a:cubicBezTo>
                <a:cubicBezTo>
                  <a:pt x="2167" y="2779"/>
                  <a:pt x="2449" y="2246"/>
                  <a:pt x="2449" y="1614"/>
                </a:cubicBezTo>
                <a:cubicBezTo>
                  <a:pt x="2449" y="982"/>
                  <a:pt x="2122" y="333"/>
                  <a:pt x="1453" y="333"/>
                </a:cubicBezTo>
                <a:cubicBezTo>
                  <a:pt x="764" y="333"/>
                  <a:pt x="429" y="971"/>
                  <a:pt x="434" y="1654"/>
                </a:cubicBezTo>
                <a:cubicBezTo>
                  <a:pt x="431" y="2198"/>
                  <a:pt x="677" y="2700"/>
                  <a:pt x="1112" y="2863"/>
                </a:cubicBezTo>
                <a:close/>
              </a:path>
            </a:pathLst>
          </a:custGeom>
          <a:solidFill>
            <a:srgbClr val="454950">
              <a:alpha val="9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697"/>
          </a:p>
        </p:txBody>
      </p:sp>
      <p:sp>
        <p:nvSpPr>
          <p:cNvPr id="10" name="Rectangle 9" title="Copyright"/>
          <p:cNvSpPr/>
          <p:nvPr userDrawn="1"/>
        </p:nvSpPr>
        <p:spPr>
          <a:xfrm>
            <a:off x="719005" y="9269396"/>
            <a:ext cx="9306245" cy="130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24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50" b="0" i="0" kern="1200" dirty="0">
                <a:solidFill>
                  <a:schemeClr val="tx1"/>
                </a:solidFill>
                <a:latin typeface="+mn-lt"/>
                <a:cs typeface="Helvetica Neue"/>
              </a:rPr>
              <a:t>©2016 Quotient Technology Inc. </a:t>
            </a:r>
            <a:r>
              <a:rPr lang="en-US" sz="850" kern="1200" dirty="0">
                <a:solidFill>
                  <a:schemeClr val="tx1"/>
                </a:solidFill>
              </a:rPr>
              <a:t>Confidential and Proprietary - Please do not copy or distribute.</a:t>
            </a:r>
            <a:r>
              <a:rPr lang="en-US" sz="850" b="0" i="0" kern="1200" baseline="0" dirty="0">
                <a:solidFill>
                  <a:schemeClr val="tx1"/>
                </a:solidFill>
                <a:latin typeface="+mn-lt"/>
                <a:cs typeface="Helvetica Neue"/>
              </a:rPr>
              <a:t>  </a:t>
            </a:r>
            <a:endParaRPr lang="en-US" sz="850" b="0" i="0" kern="1200" dirty="0">
              <a:solidFill>
                <a:schemeClr val="tx1"/>
              </a:solidFill>
              <a:latin typeface="+mn-lt"/>
              <a:ea typeface="+mn-ea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034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1774817" y="1996527"/>
            <a:ext cx="10533007" cy="6927668"/>
          </a:xfrm>
          <a:noFill/>
          <a:ln>
            <a:noFill/>
          </a:ln>
        </p:spPr>
        <p:txBody>
          <a:bodyPr vert="horz" lIns="0" tIns="0" rIns="91429" bIns="0" rtlCol="0">
            <a:noAutofit/>
          </a:bodyPr>
          <a:lstStyle>
            <a:lvl1pPr marL="327286" marR="0" indent="-327286" algn="l" defTabSz="650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0"/>
              </a:spcAft>
              <a:buClrTx/>
              <a:buSzTx/>
              <a:buFont typeface="Arial"/>
              <a:buChar char="•"/>
              <a:tabLst/>
              <a:defRPr kumimoji="0" lang="en-US" u="none" strike="noStrike" cap="none" spc="0" normalizeH="0" baseline="0" smtClean="0">
                <a:ln>
                  <a:noFill/>
                </a:ln>
                <a:solidFill>
                  <a:srgbClr val="4549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  <a:lvl2pPr marL="485226" indent="0">
              <a:buNone/>
              <a:defRPr kumimoji="0" lang="en-US" sz="190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2pPr>
            <a:lvl3pPr marL="1181778" indent="-285750" algn="l" defTabSz="650059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lang="en-US" sz="1900" b="1" i="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Helvetica Neue Light"/>
              </a:defRPr>
            </a:lvl3pPr>
            <a:lvl4pPr marL="1509064" indent="-285750" algn="l" defTabSz="650059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lang="en-US" sz="1900" b="1" i="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Helvetica Neue Light"/>
              </a:defRPr>
            </a:lvl4pPr>
            <a:lvl5pPr marL="1827323" indent="-285750" algn="l" defTabSz="650059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lang="en-US" sz="1900" b="1" i="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Helvetica Neue Light"/>
              </a:defRPr>
            </a:lvl5pPr>
          </a:lstStyle>
          <a:p>
            <a:pPr>
              <a:spcAft>
                <a:spcPts val="2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Click to Edit Title</a:t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rgbClr val="59718F"/>
                </a:solidFill>
                <a:latin typeface="Arial" charset="0"/>
                <a:ea typeface="Arial" charset="0"/>
                <a:cs typeface="Arial" charset="0"/>
              </a:rPr>
              <a:t>Click to Edit Presenter Name</a:t>
            </a:r>
          </a:p>
          <a:p>
            <a:pPr>
              <a:spcAft>
                <a:spcPts val="2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Click to Edit Title</a:t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rgbClr val="59718F"/>
                </a:solidFill>
                <a:latin typeface="Arial" charset="0"/>
                <a:ea typeface="Arial" charset="0"/>
                <a:cs typeface="Arial" charset="0"/>
              </a:rPr>
              <a:t>Click to Edit Presenter Name</a:t>
            </a:r>
          </a:p>
          <a:p>
            <a:pPr>
              <a:spcAft>
                <a:spcPts val="2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Click to Edit Title</a:t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rgbClr val="59718F"/>
                </a:solidFill>
                <a:latin typeface="Arial" charset="0"/>
                <a:ea typeface="Arial" charset="0"/>
                <a:cs typeface="Arial" charset="0"/>
              </a:rPr>
              <a:t>Click to Edit Presenter Name</a:t>
            </a:r>
          </a:p>
          <a:p>
            <a:pPr>
              <a:spcAft>
                <a:spcPts val="2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Click to Edit Title</a:t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rgbClr val="59718F"/>
                </a:solidFill>
                <a:latin typeface="Arial" charset="0"/>
                <a:ea typeface="Arial" charset="0"/>
                <a:cs typeface="Arial" charset="0"/>
              </a:rPr>
              <a:t>Click to Edit Presenter Name</a:t>
            </a:r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0" y="0"/>
            <a:ext cx="1280160" cy="4321565"/>
            <a:chOff x="0" y="0"/>
            <a:chExt cx="1280160" cy="4321565"/>
          </a:xfrm>
        </p:grpSpPr>
        <p:sp>
          <p:nvSpPr>
            <p:cNvPr id="36" name="Freeform 35"/>
            <p:cNvSpPr>
              <a:spLocks noChangeArrowheads="1"/>
            </p:cNvSpPr>
            <p:nvPr/>
          </p:nvSpPr>
          <p:spPr bwMode="auto">
            <a:xfrm>
              <a:off x="0" y="481085"/>
              <a:ext cx="1280160" cy="3840480"/>
            </a:xfrm>
            <a:custGeom>
              <a:avLst/>
              <a:gdLst>
                <a:gd name="T0" fmla="*/ 2829 w 2830"/>
                <a:gd name="T1" fmla="*/ 2831 h 8492"/>
                <a:gd name="T2" fmla="*/ 0 w 2830"/>
                <a:gd name="T3" fmla="*/ 0 h 8492"/>
                <a:gd name="T4" fmla="*/ 0 w 2830"/>
                <a:gd name="T5" fmla="*/ 5661 h 8492"/>
                <a:gd name="T6" fmla="*/ 2829 w 2830"/>
                <a:gd name="T7" fmla="*/ 8491 h 8492"/>
                <a:gd name="T8" fmla="*/ 2829 w 2830"/>
                <a:gd name="T9" fmla="*/ 2831 h 8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0" h="8492">
                  <a:moveTo>
                    <a:pt x="2829" y="2831"/>
                  </a:moveTo>
                  <a:lnTo>
                    <a:pt x="0" y="0"/>
                  </a:lnTo>
                  <a:lnTo>
                    <a:pt x="0" y="5661"/>
                  </a:lnTo>
                  <a:lnTo>
                    <a:pt x="2829" y="8491"/>
                  </a:lnTo>
                  <a:lnTo>
                    <a:pt x="2829" y="2831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</p:spPr>
          <p:txBody>
            <a:bodyPr wrap="none" anchor="ctr"/>
            <a:lstStyle/>
            <a:p>
              <a:pPr lvl="0"/>
              <a:endParaRPr lang="en-US" sz="3697"/>
            </a:p>
          </p:txBody>
        </p:sp>
        <p:sp>
          <p:nvSpPr>
            <p:cNvPr id="37" name="Freeform 36"/>
            <p:cNvSpPr>
              <a:spLocks noChangeArrowheads="1"/>
            </p:cNvSpPr>
            <p:nvPr/>
          </p:nvSpPr>
          <p:spPr bwMode="auto">
            <a:xfrm>
              <a:off x="0" y="0"/>
              <a:ext cx="1280160" cy="3050849"/>
            </a:xfrm>
            <a:custGeom>
              <a:avLst/>
              <a:gdLst>
                <a:gd name="T0" fmla="*/ 0 w 2830"/>
                <a:gd name="T1" fmla="*/ 0 h 6748"/>
                <a:gd name="T2" fmla="*/ 0 w 2830"/>
                <a:gd name="T3" fmla="*/ 6747 h 6748"/>
                <a:gd name="T4" fmla="*/ 2829 w 2830"/>
                <a:gd name="T5" fmla="*/ 3917 h 6748"/>
                <a:gd name="T6" fmla="*/ 2829 w 2830"/>
                <a:gd name="T7" fmla="*/ 0 h 6748"/>
                <a:gd name="T8" fmla="*/ 0 w 2830"/>
                <a:gd name="T9" fmla="*/ 0 h 6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0" h="6748">
                  <a:moveTo>
                    <a:pt x="0" y="0"/>
                  </a:moveTo>
                  <a:lnTo>
                    <a:pt x="0" y="6747"/>
                  </a:lnTo>
                  <a:lnTo>
                    <a:pt x="2829" y="3917"/>
                  </a:lnTo>
                  <a:lnTo>
                    <a:pt x="2829" y="0"/>
                  </a:lnTo>
                  <a:lnTo>
                    <a:pt x="0" y="0"/>
                  </a:lnTo>
                </a:path>
              </a:pathLst>
            </a:custGeom>
            <a:solidFill>
              <a:srgbClr val="29B673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lvl="0"/>
              <a:endParaRPr lang="en-US" sz="3697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774817" y="233665"/>
            <a:ext cx="10531482" cy="122608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Agenda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80799" y="9264928"/>
            <a:ext cx="419141" cy="1377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53">
                <a:solidFill>
                  <a:schemeClr val="tx1"/>
                </a:solidFill>
                <a:latin typeface="+mn-lt"/>
              </a:defRPr>
            </a:lvl1pPr>
          </a:lstStyle>
          <a:p>
            <a:fld id="{49C12CC1-B319-9942-BB84-F6ABCF4CD7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" y="-4443"/>
            <a:ext cx="13003212" cy="9761219"/>
            <a:chOff x="172120" y="-3122"/>
            <a:chExt cx="8971880" cy="6861123"/>
          </a:xfrm>
        </p:grpSpPr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620134" y="0"/>
              <a:ext cx="8523866" cy="6858001"/>
            </a:xfrm>
            <a:custGeom>
              <a:avLst/>
              <a:gdLst>
                <a:gd name="T0" fmla="*/ 9087 w 18176"/>
                <a:gd name="T1" fmla="*/ 14669 h 14670"/>
                <a:gd name="T2" fmla="*/ 0 w 18176"/>
                <a:gd name="T3" fmla="*/ 14669 h 14670"/>
                <a:gd name="T4" fmla="*/ 0 w 18176"/>
                <a:gd name="T5" fmla="*/ 0 h 14670"/>
                <a:gd name="T6" fmla="*/ 18175 w 18176"/>
                <a:gd name="T7" fmla="*/ 0 h 14670"/>
                <a:gd name="T8" fmla="*/ 18175 w 18176"/>
                <a:gd name="T9" fmla="*/ 14669 h 14670"/>
                <a:gd name="T10" fmla="*/ 9087 w 18176"/>
                <a:gd name="T11" fmla="*/ 14669 h 14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76" h="14670">
                  <a:moveTo>
                    <a:pt x="9087" y="14669"/>
                  </a:moveTo>
                  <a:lnTo>
                    <a:pt x="0" y="14669"/>
                  </a:lnTo>
                  <a:lnTo>
                    <a:pt x="0" y="0"/>
                  </a:lnTo>
                  <a:lnTo>
                    <a:pt x="18175" y="0"/>
                  </a:lnTo>
                  <a:lnTo>
                    <a:pt x="18175" y="14669"/>
                  </a:lnTo>
                  <a:lnTo>
                    <a:pt x="9087" y="14669"/>
                  </a:lnTo>
                </a:path>
              </a:pathLst>
            </a:custGeom>
            <a:solidFill>
              <a:srgbClr val="49535D">
                <a:alpha val="9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697"/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620134" y="3168244"/>
              <a:ext cx="3689757" cy="3689757"/>
            </a:xfrm>
            <a:custGeom>
              <a:avLst/>
              <a:gdLst>
                <a:gd name="T0" fmla="*/ 0 w 7894"/>
                <a:gd name="T1" fmla="*/ 0 h 7895"/>
                <a:gd name="T2" fmla="*/ 7893 w 7894"/>
                <a:gd name="T3" fmla="*/ 7894 h 7895"/>
                <a:gd name="T4" fmla="*/ 0 w 7894"/>
                <a:gd name="T5" fmla="*/ 7894 h 7895"/>
                <a:gd name="T6" fmla="*/ 0 w 7894"/>
                <a:gd name="T7" fmla="*/ 0 h 7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94" h="7895">
                  <a:moveTo>
                    <a:pt x="0" y="0"/>
                  </a:moveTo>
                  <a:lnTo>
                    <a:pt x="7893" y="7894"/>
                  </a:lnTo>
                  <a:lnTo>
                    <a:pt x="0" y="7894"/>
                  </a:lnTo>
                  <a:lnTo>
                    <a:pt x="0" y="0"/>
                  </a:lnTo>
                </a:path>
              </a:pathLst>
            </a:custGeom>
            <a:solidFill>
              <a:srgbClr val="A4A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97"/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172120" y="-3122"/>
              <a:ext cx="3889705" cy="3891766"/>
            </a:xfrm>
            <a:custGeom>
              <a:avLst/>
              <a:gdLst>
                <a:gd name="T0" fmla="*/ 0 w 8323"/>
                <a:gd name="T1" fmla="*/ 8323 h 8324"/>
                <a:gd name="T2" fmla="*/ 0 w 8323"/>
                <a:gd name="T3" fmla="*/ 0 h 8324"/>
                <a:gd name="T4" fmla="*/ 8322 w 8323"/>
                <a:gd name="T5" fmla="*/ 0 h 8324"/>
                <a:gd name="T6" fmla="*/ 0 w 8323"/>
                <a:gd name="T7" fmla="*/ 8323 h 8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23" h="8324">
                  <a:moveTo>
                    <a:pt x="0" y="8323"/>
                  </a:moveTo>
                  <a:lnTo>
                    <a:pt x="0" y="0"/>
                  </a:lnTo>
                  <a:lnTo>
                    <a:pt x="8322" y="0"/>
                  </a:lnTo>
                  <a:lnTo>
                    <a:pt x="0" y="8323"/>
                  </a:lnTo>
                </a:path>
              </a:pathLst>
            </a:custGeom>
            <a:solidFill>
              <a:srgbClr val="29B673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97"/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7699016" y="-3122"/>
              <a:ext cx="1444984" cy="1447044"/>
            </a:xfrm>
            <a:custGeom>
              <a:avLst/>
              <a:gdLst>
                <a:gd name="T0" fmla="*/ 3091 w 3092"/>
                <a:gd name="T1" fmla="*/ 3094 h 3095"/>
                <a:gd name="T2" fmla="*/ 0 w 3092"/>
                <a:gd name="T3" fmla="*/ 0 h 3095"/>
                <a:gd name="T4" fmla="*/ 3091 w 3092"/>
                <a:gd name="T5" fmla="*/ 0 h 3095"/>
                <a:gd name="T6" fmla="*/ 3091 w 3092"/>
                <a:gd name="T7" fmla="*/ 3094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2" h="3095">
                  <a:moveTo>
                    <a:pt x="3091" y="3094"/>
                  </a:moveTo>
                  <a:lnTo>
                    <a:pt x="0" y="0"/>
                  </a:lnTo>
                  <a:lnTo>
                    <a:pt x="3091" y="0"/>
                  </a:lnTo>
                  <a:lnTo>
                    <a:pt x="3091" y="3094"/>
                  </a:lnTo>
                </a:path>
              </a:pathLst>
            </a:custGeom>
            <a:solidFill>
              <a:srgbClr val="A4A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97"/>
            </a:p>
          </p:txBody>
        </p:sp>
      </p:grpSp>
      <p:sp>
        <p:nvSpPr>
          <p:cNvPr id="26" name="Freeform 25"/>
          <p:cNvSpPr>
            <a:spLocks noChangeAspect="1" noChangeArrowheads="1"/>
          </p:cNvSpPr>
          <p:nvPr/>
        </p:nvSpPr>
        <p:spPr bwMode="auto">
          <a:xfrm>
            <a:off x="10852656" y="9149075"/>
            <a:ext cx="1369672" cy="260283"/>
          </a:xfrm>
          <a:custGeom>
            <a:avLst/>
            <a:gdLst>
              <a:gd name="T0" fmla="*/ 12738 w 17116"/>
              <a:gd name="T1" fmla="*/ 2818 h 3256"/>
              <a:gd name="T2" fmla="*/ 12055 w 17116"/>
              <a:gd name="T3" fmla="*/ 3255 h 3256"/>
              <a:gd name="T4" fmla="*/ 12001 w 17116"/>
              <a:gd name="T5" fmla="*/ 889 h 3256"/>
              <a:gd name="T6" fmla="*/ 12924 w 17116"/>
              <a:gd name="T7" fmla="*/ 2148 h 3256"/>
              <a:gd name="T8" fmla="*/ 12111 w 17116"/>
              <a:gd name="T9" fmla="*/ 2934 h 3256"/>
              <a:gd name="T10" fmla="*/ 11973 w 17116"/>
              <a:gd name="T11" fmla="*/ 1183 h 3256"/>
              <a:gd name="T12" fmla="*/ 12543 w 17116"/>
              <a:gd name="T13" fmla="*/ 1851 h 3256"/>
              <a:gd name="T14" fmla="*/ 13432 w 17116"/>
              <a:gd name="T15" fmla="*/ 940 h 3256"/>
              <a:gd name="T16" fmla="*/ 13818 w 17116"/>
              <a:gd name="T17" fmla="*/ 1315 h 3256"/>
              <a:gd name="T18" fmla="*/ 14575 w 17116"/>
              <a:gd name="T19" fmla="*/ 889 h 3256"/>
              <a:gd name="T20" fmla="*/ 15376 w 17116"/>
              <a:gd name="T21" fmla="*/ 3205 h 3256"/>
              <a:gd name="T22" fmla="*/ 14964 w 17116"/>
              <a:gd name="T23" fmla="*/ 1899 h 3256"/>
              <a:gd name="T24" fmla="*/ 13886 w 17116"/>
              <a:gd name="T25" fmla="*/ 1651 h 3256"/>
              <a:gd name="T26" fmla="*/ 13858 w 17116"/>
              <a:gd name="T27" fmla="*/ 3205 h 3256"/>
              <a:gd name="T28" fmla="*/ 13446 w 17116"/>
              <a:gd name="T29" fmla="*/ 1552 h 3256"/>
              <a:gd name="T30" fmla="*/ 16525 w 17116"/>
              <a:gd name="T31" fmla="*/ 398 h 3256"/>
              <a:gd name="T32" fmla="*/ 17115 w 17116"/>
              <a:gd name="T33" fmla="*/ 940 h 3256"/>
              <a:gd name="T34" fmla="*/ 16525 w 17116"/>
              <a:gd name="T35" fmla="*/ 1253 h 3256"/>
              <a:gd name="T36" fmla="*/ 16832 w 17116"/>
              <a:gd name="T37" fmla="*/ 2914 h 3256"/>
              <a:gd name="T38" fmla="*/ 17092 w 17116"/>
              <a:gd name="T39" fmla="*/ 3193 h 3256"/>
              <a:gd name="T40" fmla="*/ 16282 w 17116"/>
              <a:gd name="T41" fmla="*/ 3078 h 3256"/>
              <a:gd name="T42" fmla="*/ 16124 w 17116"/>
              <a:gd name="T43" fmla="*/ 1253 h 3256"/>
              <a:gd name="T44" fmla="*/ 15774 w 17116"/>
              <a:gd name="T45" fmla="*/ 940 h 3256"/>
              <a:gd name="T46" fmla="*/ 16124 w 17116"/>
              <a:gd name="T47" fmla="*/ 522 h 3256"/>
              <a:gd name="T48" fmla="*/ 10497 w 17116"/>
              <a:gd name="T49" fmla="*/ 940 h 3256"/>
              <a:gd name="T50" fmla="*/ 10093 w 17116"/>
              <a:gd name="T51" fmla="*/ 3205 h 3256"/>
              <a:gd name="T52" fmla="*/ 10497 w 17116"/>
              <a:gd name="T53" fmla="*/ 940 h 3256"/>
              <a:gd name="T54" fmla="*/ 8936 w 17116"/>
              <a:gd name="T55" fmla="*/ 2475 h 3256"/>
              <a:gd name="T56" fmla="*/ 9484 w 17116"/>
              <a:gd name="T57" fmla="*/ 2886 h 3256"/>
              <a:gd name="T58" fmla="*/ 9139 w 17116"/>
              <a:gd name="T59" fmla="*/ 3255 h 3256"/>
              <a:gd name="T60" fmla="*/ 8536 w 17116"/>
              <a:gd name="T61" fmla="*/ 2489 h 3256"/>
              <a:gd name="T62" fmla="*/ 8184 w 17116"/>
              <a:gd name="T63" fmla="*/ 1253 h 3256"/>
              <a:gd name="T64" fmla="*/ 8534 w 17116"/>
              <a:gd name="T65" fmla="*/ 940 h 3256"/>
              <a:gd name="T66" fmla="*/ 8936 w 17116"/>
              <a:gd name="T67" fmla="*/ 395 h 3256"/>
              <a:gd name="T68" fmla="*/ 9526 w 17116"/>
              <a:gd name="T69" fmla="*/ 937 h 3256"/>
              <a:gd name="T70" fmla="*/ 9862 w 17116"/>
              <a:gd name="T71" fmla="*/ 1250 h 3256"/>
              <a:gd name="T72" fmla="*/ 8936 w 17116"/>
              <a:gd name="T73" fmla="*/ 1253 h 3256"/>
              <a:gd name="T74" fmla="*/ 5751 w 17116"/>
              <a:gd name="T75" fmla="*/ 2091 h 3256"/>
              <a:gd name="T76" fmla="*/ 7966 w 17116"/>
              <a:gd name="T77" fmla="*/ 2054 h 3256"/>
              <a:gd name="T78" fmla="*/ 6866 w 17116"/>
              <a:gd name="T79" fmla="*/ 1197 h 3256"/>
              <a:gd name="T80" fmla="*/ 6854 w 17116"/>
              <a:gd name="T81" fmla="*/ 2945 h 3256"/>
              <a:gd name="T82" fmla="*/ 6866 w 17116"/>
              <a:gd name="T83" fmla="*/ 1197 h 3256"/>
              <a:gd name="T84" fmla="*/ 4865 w 17116"/>
              <a:gd name="T85" fmla="*/ 2328 h 3256"/>
              <a:gd name="T86" fmla="*/ 4286 w 17116"/>
              <a:gd name="T87" fmla="*/ 2914 h 3256"/>
              <a:gd name="T88" fmla="*/ 3781 w 17116"/>
              <a:gd name="T89" fmla="*/ 940 h 3256"/>
              <a:gd name="T90" fmla="*/ 3369 w 17116"/>
              <a:gd name="T91" fmla="*/ 2263 h 3256"/>
              <a:gd name="T92" fmla="*/ 4899 w 17116"/>
              <a:gd name="T93" fmla="*/ 2835 h 3256"/>
              <a:gd name="T94" fmla="*/ 4930 w 17116"/>
              <a:gd name="T95" fmla="*/ 3205 h 3256"/>
              <a:gd name="T96" fmla="*/ 5274 w 17116"/>
              <a:gd name="T97" fmla="*/ 2588 h 3256"/>
              <a:gd name="T98" fmla="*/ 4865 w 17116"/>
              <a:gd name="T99" fmla="*/ 940 h 3256"/>
              <a:gd name="T100" fmla="*/ 0 w 17116"/>
              <a:gd name="T101" fmla="*/ 1659 h 3256"/>
              <a:gd name="T102" fmla="*/ 2881 w 17116"/>
              <a:gd name="T103" fmla="*/ 1594 h 3256"/>
              <a:gd name="T104" fmla="*/ 3031 w 17116"/>
              <a:gd name="T105" fmla="*/ 3253 h 3256"/>
              <a:gd name="T106" fmla="*/ 1411 w 17116"/>
              <a:gd name="T107" fmla="*/ 3253 h 3256"/>
              <a:gd name="T108" fmla="*/ 1112 w 17116"/>
              <a:gd name="T109" fmla="*/ 2863 h 3256"/>
              <a:gd name="T110" fmla="*/ 1439 w 17116"/>
              <a:gd name="T111" fmla="*/ 2922 h 3256"/>
              <a:gd name="T112" fmla="*/ 2449 w 17116"/>
              <a:gd name="T113" fmla="*/ 1614 h 3256"/>
              <a:gd name="T114" fmla="*/ 434 w 17116"/>
              <a:gd name="T115" fmla="*/ 1654 h 3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116" h="3256">
                <a:moveTo>
                  <a:pt x="12111" y="2934"/>
                </a:moveTo>
                <a:cubicBezTo>
                  <a:pt x="12405" y="2934"/>
                  <a:pt x="12582" y="2883"/>
                  <a:pt x="12738" y="2818"/>
                </a:cubicBezTo>
                <a:lnTo>
                  <a:pt x="12808" y="3111"/>
                </a:lnTo>
                <a:cubicBezTo>
                  <a:pt x="12664" y="3176"/>
                  <a:pt x="12416" y="3255"/>
                  <a:pt x="12055" y="3255"/>
                </a:cubicBezTo>
                <a:cubicBezTo>
                  <a:pt x="11358" y="3255"/>
                  <a:pt x="10940" y="2793"/>
                  <a:pt x="10940" y="2111"/>
                </a:cubicBezTo>
                <a:cubicBezTo>
                  <a:pt x="10940" y="1428"/>
                  <a:pt x="11343" y="889"/>
                  <a:pt x="12001" y="889"/>
                </a:cubicBezTo>
                <a:cubicBezTo>
                  <a:pt x="12740" y="889"/>
                  <a:pt x="12938" y="1541"/>
                  <a:pt x="12938" y="1956"/>
                </a:cubicBezTo>
                <a:cubicBezTo>
                  <a:pt x="12938" y="2040"/>
                  <a:pt x="12929" y="2105"/>
                  <a:pt x="12924" y="2148"/>
                </a:cubicBezTo>
                <a:lnTo>
                  <a:pt x="11335" y="2148"/>
                </a:lnTo>
                <a:cubicBezTo>
                  <a:pt x="11343" y="2702"/>
                  <a:pt x="11699" y="2934"/>
                  <a:pt x="12111" y="2934"/>
                </a:cubicBezTo>
                <a:close/>
                <a:moveTo>
                  <a:pt x="12543" y="1851"/>
                </a:moveTo>
                <a:cubicBezTo>
                  <a:pt x="12548" y="1589"/>
                  <a:pt x="12436" y="1183"/>
                  <a:pt x="11973" y="1183"/>
                </a:cubicBezTo>
                <a:cubicBezTo>
                  <a:pt x="11555" y="1183"/>
                  <a:pt x="11374" y="1566"/>
                  <a:pt x="11341" y="1851"/>
                </a:cubicBezTo>
                <a:lnTo>
                  <a:pt x="12543" y="1851"/>
                </a:lnTo>
                <a:close/>
                <a:moveTo>
                  <a:pt x="13452" y="1552"/>
                </a:moveTo>
                <a:cubicBezTo>
                  <a:pt x="13452" y="1318"/>
                  <a:pt x="13446" y="1126"/>
                  <a:pt x="13432" y="940"/>
                </a:cubicBezTo>
                <a:lnTo>
                  <a:pt x="13796" y="940"/>
                </a:lnTo>
                <a:lnTo>
                  <a:pt x="13818" y="1315"/>
                </a:lnTo>
                <a:lnTo>
                  <a:pt x="13827" y="1315"/>
                </a:lnTo>
                <a:cubicBezTo>
                  <a:pt x="13940" y="1101"/>
                  <a:pt x="14202" y="889"/>
                  <a:pt x="14575" y="889"/>
                </a:cubicBezTo>
                <a:cubicBezTo>
                  <a:pt x="14888" y="889"/>
                  <a:pt x="15376" y="1075"/>
                  <a:pt x="15376" y="1854"/>
                </a:cubicBezTo>
                <a:lnTo>
                  <a:pt x="15376" y="3205"/>
                </a:lnTo>
                <a:lnTo>
                  <a:pt x="14964" y="3205"/>
                </a:lnTo>
                <a:lnTo>
                  <a:pt x="14964" y="1899"/>
                </a:lnTo>
                <a:cubicBezTo>
                  <a:pt x="14964" y="1535"/>
                  <a:pt x="14829" y="1231"/>
                  <a:pt x="14439" y="1231"/>
                </a:cubicBezTo>
                <a:cubicBezTo>
                  <a:pt x="14168" y="1231"/>
                  <a:pt x="13957" y="1422"/>
                  <a:pt x="13886" y="1651"/>
                </a:cubicBezTo>
                <a:cubicBezTo>
                  <a:pt x="13866" y="1702"/>
                  <a:pt x="13858" y="1772"/>
                  <a:pt x="13858" y="1843"/>
                </a:cubicBezTo>
                <a:lnTo>
                  <a:pt x="13858" y="3205"/>
                </a:lnTo>
                <a:lnTo>
                  <a:pt x="13446" y="3205"/>
                </a:lnTo>
                <a:lnTo>
                  <a:pt x="13446" y="1552"/>
                </a:lnTo>
                <a:lnTo>
                  <a:pt x="13452" y="1552"/>
                </a:lnTo>
                <a:close/>
                <a:moveTo>
                  <a:pt x="16525" y="398"/>
                </a:moveTo>
                <a:lnTo>
                  <a:pt x="16525" y="940"/>
                </a:lnTo>
                <a:lnTo>
                  <a:pt x="17115" y="940"/>
                </a:lnTo>
                <a:lnTo>
                  <a:pt x="17115" y="1253"/>
                </a:lnTo>
                <a:lnTo>
                  <a:pt x="16525" y="1253"/>
                </a:lnTo>
                <a:lnTo>
                  <a:pt x="16525" y="2475"/>
                </a:lnTo>
                <a:cubicBezTo>
                  <a:pt x="16525" y="2753"/>
                  <a:pt x="16604" y="2914"/>
                  <a:pt x="16832" y="2914"/>
                </a:cubicBezTo>
                <a:cubicBezTo>
                  <a:pt x="16945" y="2914"/>
                  <a:pt x="17010" y="2906"/>
                  <a:pt x="17072" y="2886"/>
                </a:cubicBezTo>
                <a:lnTo>
                  <a:pt x="17092" y="3193"/>
                </a:lnTo>
                <a:cubicBezTo>
                  <a:pt x="17013" y="3227"/>
                  <a:pt x="16886" y="3255"/>
                  <a:pt x="16728" y="3255"/>
                </a:cubicBezTo>
                <a:cubicBezTo>
                  <a:pt x="16536" y="3255"/>
                  <a:pt x="16381" y="3190"/>
                  <a:pt x="16282" y="3078"/>
                </a:cubicBezTo>
                <a:cubicBezTo>
                  <a:pt x="16166" y="2956"/>
                  <a:pt x="16124" y="2756"/>
                  <a:pt x="16124" y="2489"/>
                </a:cubicBezTo>
                <a:lnTo>
                  <a:pt x="16124" y="1253"/>
                </a:lnTo>
                <a:lnTo>
                  <a:pt x="15774" y="1253"/>
                </a:lnTo>
                <a:lnTo>
                  <a:pt x="15774" y="940"/>
                </a:lnTo>
                <a:lnTo>
                  <a:pt x="16124" y="940"/>
                </a:lnTo>
                <a:lnTo>
                  <a:pt x="16124" y="522"/>
                </a:lnTo>
                <a:lnTo>
                  <a:pt x="16525" y="398"/>
                </a:lnTo>
                <a:close/>
                <a:moveTo>
                  <a:pt x="10497" y="940"/>
                </a:moveTo>
                <a:lnTo>
                  <a:pt x="10497" y="3205"/>
                </a:lnTo>
                <a:lnTo>
                  <a:pt x="10093" y="3205"/>
                </a:lnTo>
                <a:lnTo>
                  <a:pt x="10093" y="1552"/>
                </a:lnTo>
                <a:lnTo>
                  <a:pt x="10497" y="940"/>
                </a:lnTo>
                <a:close/>
                <a:moveTo>
                  <a:pt x="8936" y="1253"/>
                </a:moveTo>
                <a:lnTo>
                  <a:pt x="8936" y="2475"/>
                </a:lnTo>
                <a:cubicBezTo>
                  <a:pt x="8936" y="2753"/>
                  <a:pt x="9015" y="2914"/>
                  <a:pt x="9244" y="2914"/>
                </a:cubicBezTo>
                <a:cubicBezTo>
                  <a:pt x="9357" y="2914"/>
                  <a:pt x="9422" y="2906"/>
                  <a:pt x="9484" y="2886"/>
                </a:cubicBezTo>
                <a:lnTo>
                  <a:pt x="9503" y="3193"/>
                </a:lnTo>
                <a:cubicBezTo>
                  <a:pt x="9424" y="3227"/>
                  <a:pt x="9297" y="3255"/>
                  <a:pt x="9139" y="3255"/>
                </a:cubicBezTo>
                <a:cubicBezTo>
                  <a:pt x="8947" y="3255"/>
                  <a:pt x="8792" y="3190"/>
                  <a:pt x="8693" y="3078"/>
                </a:cubicBezTo>
                <a:cubicBezTo>
                  <a:pt x="8578" y="2956"/>
                  <a:pt x="8536" y="2756"/>
                  <a:pt x="8536" y="2489"/>
                </a:cubicBezTo>
                <a:lnTo>
                  <a:pt x="8536" y="1253"/>
                </a:lnTo>
                <a:lnTo>
                  <a:pt x="8184" y="1253"/>
                </a:lnTo>
                <a:lnTo>
                  <a:pt x="8184" y="940"/>
                </a:lnTo>
                <a:lnTo>
                  <a:pt x="8534" y="940"/>
                </a:lnTo>
                <a:lnTo>
                  <a:pt x="8534" y="522"/>
                </a:lnTo>
                <a:lnTo>
                  <a:pt x="8936" y="395"/>
                </a:lnTo>
                <a:lnTo>
                  <a:pt x="8936" y="937"/>
                </a:lnTo>
                <a:lnTo>
                  <a:pt x="9526" y="937"/>
                </a:lnTo>
                <a:lnTo>
                  <a:pt x="10409" y="937"/>
                </a:lnTo>
                <a:lnTo>
                  <a:pt x="9862" y="1250"/>
                </a:lnTo>
                <a:lnTo>
                  <a:pt x="8936" y="1250"/>
                </a:lnTo>
                <a:lnTo>
                  <a:pt x="8936" y="1253"/>
                </a:lnTo>
                <a:close/>
                <a:moveTo>
                  <a:pt x="6874" y="889"/>
                </a:moveTo>
                <a:cubicBezTo>
                  <a:pt x="6248" y="889"/>
                  <a:pt x="5751" y="1335"/>
                  <a:pt x="5751" y="2091"/>
                </a:cubicBezTo>
                <a:cubicBezTo>
                  <a:pt x="5751" y="2807"/>
                  <a:pt x="6222" y="3255"/>
                  <a:pt x="6838" y="3255"/>
                </a:cubicBezTo>
                <a:cubicBezTo>
                  <a:pt x="7385" y="3255"/>
                  <a:pt x="7966" y="2891"/>
                  <a:pt x="7966" y="2054"/>
                </a:cubicBezTo>
                <a:cubicBezTo>
                  <a:pt x="7966" y="1360"/>
                  <a:pt x="7526" y="889"/>
                  <a:pt x="6874" y="889"/>
                </a:cubicBezTo>
                <a:close/>
                <a:moveTo>
                  <a:pt x="6866" y="1197"/>
                </a:moveTo>
                <a:cubicBezTo>
                  <a:pt x="7351" y="1197"/>
                  <a:pt x="7543" y="1682"/>
                  <a:pt x="7543" y="2066"/>
                </a:cubicBezTo>
                <a:cubicBezTo>
                  <a:pt x="7543" y="2576"/>
                  <a:pt x="7250" y="2945"/>
                  <a:pt x="6854" y="2945"/>
                </a:cubicBezTo>
                <a:cubicBezTo>
                  <a:pt x="6451" y="2945"/>
                  <a:pt x="6166" y="2571"/>
                  <a:pt x="6166" y="2077"/>
                </a:cubicBezTo>
                <a:cubicBezTo>
                  <a:pt x="6169" y="1645"/>
                  <a:pt x="6380" y="1197"/>
                  <a:pt x="6866" y="1197"/>
                </a:cubicBezTo>
                <a:close/>
                <a:moveTo>
                  <a:pt x="4865" y="940"/>
                </a:moveTo>
                <a:lnTo>
                  <a:pt x="4865" y="2328"/>
                </a:lnTo>
                <a:cubicBezTo>
                  <a:pt x="4865" y="2404"/>
                  <a:pt x="4851" y="2478"/>
                  <a:pt x="4828" y="2540"/>
                </a:cubicBezTo>
                <a:cubicBezTo>
                  <a:pt x="4752" y="2722"/>
                  <a:pt x="4560" y="2914"/>
                  <a:pt x="4286" y="2914"/>
                </a:cubicBezTo>
                <a:cubicBezTo>
                  <a:pt x="3911" y="2914"/>
                  <a:pt x="3781" y="2624"/>
                  <a:pt x="3781" y="2195"/>
                </a:cubicBezTo>
                <a:lnTo>
                  <a:pt x="3781" y="940"/>
                </a:lnTo>
                <a:lnTo>
                  <a:pt x="3369" y="940"/>
                </a:lnTo>
                <a:lnTo>
                  <a:pt x="3369" y="2263"/>
                </a:lnTo>
                <a:cubicBezTo>
                  <a:pt x="3369" y="3058"/>
                  <a:pt x="3795" y="3255"/>
                  <a:pt x="4151" y="3255"/>
                </a:cubicBezTo>
                <a:cubicBezTo>
                  <a:pt x="4554" y="3255"/>
                  <a:pt x="4792" y="3016"/>
                  <a:pt x="4899" y="2835"/>
                </a:cubicBezTo>
                <a:lnTo>
                  <a:pt x="4907" y="2835"/>
                </a:lnTo>
                <a:lnTo>
                  <a:pt x="4930" y="3205"/>
                </a:lnTo>
                <a:lnTo>
                  <a:pt x="5294" y="3205"/>
                </a:lnTo>
                <a:cubicBezTo>
                  <a:pt x="5280" y="3027"/>
                  <a:pt x="5274" y="2821"/>
                  <a:pt x="5274" y="2588"/>
                </a:cubicBezTo>
                <a:lnTo>
                  <a:pt x="5274" y="940"/>
                </a:lnTo>
                <a:lnTo>
                  <a:pt x="4865" y="940"/>
                </a:lnTo>
                <a:close/>
                <a:moveTo>
                  <a:pt x="1368" y="3253"/>
                </a:moveTo>
                <a:cubicBezTo>
                  <a:pt x="629" y="3216"/>
                  <a:pt x="0" y="2667"/>
                  <a:pt x="0" y="1659"/>
                </a:cubicBezTo>
                <a:cubicBezTo>
                  <a:pt x="0" y="649"/>
                  <a:pt x="618" y="0"/>
                  <a:pt x="1467" y="0"/>
                </a:cubicBezTo>
                <a:cubicBezTo>
                  <a:pt x="2322" y="0"/>
                  <a:pt x="2881" y="663"/>
                  <a:pt x="2881" y="1594"/>
                </a:cubicBezTo>
                <a:cubicBezTo>
                  <a:pt x="2881" y="2246"/>
                  <a:pt x="2638" y="2708"/>
                  <a:pt x="2269" y="2959"/>
                </a:cubicBezTo>
                <a:lnTo>
                  <a:pt x="3031" y="3253"/>
                </a:lnTo>
                <a:lnTo>
                  <a:pt x="1498" y="3253"/>
                </a:lnTo>
                <a:lnTo>
                  <a:pt x="1411" y="3253"/>
                </a:lnTo>
                <a:lnTo>
                  <a:pt x="1368" y="3253"/>
                </a:lnTo>
                <a:close/>
                <a:moveTo>
                  <a:pt x="1112" y="2863"/>
                </a:moveTo>
                <a:cubicBezTo>
                  <a:pt x="1210" y="2900"/>
                  <a:pt x="1318" y="2922"/>
                  <a:pt x="1436" y="2922"/>
                </a:cubicBezTo>
                <a:lnTo>
                  <a:pt x="1439" y="2922"/>
                </a:lnTo>
                <a:cubicBezTo>
                  <a:pt x="1518" y="2922"/>
                  <a:pt x="1591" y="2914"/>
                  <a:pt x="1662" y="2897"/>
                </a:cubicBezTo>
                <a:cubicBezTo>
                  <a:pt x="2167" y="2779"/>
                  <a:pt x="2449" y="2246"/>
                  <a:pt x="2449" y="1614"/>
                </a:cubicBezTo>
                <a:cubicBezTo>
                  <a:pt x="2449" y="982"/>
                  <a:pt x="2122" y="333"/>
                  <a:pt x="1453" y="333"/>
                </a:cubicBezTo>
                <a:cubicBezTo>
                  <a:pt x="764" y="333"/>
                  <a:pt x="429" y="971"/>
                  <a:pt x="434" y="1654"/>
                </a:cubicBezTo>
                <a:cubicBezTo>
                  <a:pt x="431" y="2198"/>
                  <a:pt x="677" y="2700"/>
                  <a:pt x="1112" y="2863"/>
                </a:cubicBezTo>
                <a:close/>
              </a:path>
            </a:pathLst>
          </a:custGeom>
          <a:solidFill>
            <a:srgbClr val="ACAEA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697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13232" y="1889604"/>
            <a:ext cx="11299792" cy="87433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6541"/>
              </a:lnSpc>
              <a:spcBef>
                <a:spcPts val="0"/>
              </a:spcBef>
              <a:buFont typeface="Arial"/>
              <a:buNone/>
              <a:defRPr sz="540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713232" y="2763936"/>
            <a:ext cx="11299792" cy="1318609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2400" dirty="0">
                <a:solidFill>
                  <a:schemeClr val="bg1"/>
                </a:solidFill>
                <a:cs typeface="Helvetica Neue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 title="Copyright"/>
          <p:cNvSpPr/>
          <p:nvPr userDrawn="1"/>
        </p:nvSpPr>
        <p:spPr>
          <a:xfrm>
            <a:off x="719005" y="9269396"/>
            <a:ext cx="9306245" cy="130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24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50" b="0" i="0" kern="1200" dirty="0">
                <a:solidFill>
                  <a:schemeClr val="bg1"/>
                </a:solidFill>
                <a:latin typeface="+mn-lt"/>
                <a:cs typeface="Helvetica Neue"/>
              </a:rPr>
              <a:t>©2016 Quotient Technology Inc. </a:t>
            </a:r>
            <a:r>
              <a:rPr lang="en-US" sz="850" kern="1200" dirty="0">
                <a:solidFill>
                  <a:schemeClr val="bg1"/>
                </a:solidFill>
              </a:rPr>
              <a:t>Confidential and Proprietary - Please do not copy or distribute.</a:t>
            </a:r>
            <a:r>
              <a:rPr lang="en-US" sz="850" b="0" i="0" kern="1200" baseline="0" dirty="0">
                <a:solidFill>
                  <a:schemeClr val="bg1"/>
                </a:solidFill>
                <a:latin typeface="+mn-lt"/>
                <a:cs typeface="Helvetica Neue"/>
              </a:rPr>
              <a:t>  </a:t>
            </a:r>
            <a:endParaRPr lang="en-US" sz="850" b="0" i="0" kern="1200" dirty="0">
              <a:solidFill>
                <a:schemeClr val="bg1"/>
              </a:solidFill>
              <a:latin typeface="+mn-lt"/>
              <a:ea typeface="+mn-ea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2050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0" y="-3216"/>
            <a:ext cx="13001262" cy="9759992"/>
            <a:chOff x="0" y="-3216"/>
            <a:chExt cx="13001262" cy="9759992"/>
          </a:xfrm>
        </p:grpSpPr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0" y="907744"/>
              <a:ext cx="13001262" cy="8849032"/>
            </a:xfrm>
            <a:custGeom>
              <a:avLst/>
              <a:gdLst>
                <a:gd name="T0" fmla="*/ 19588 w 19589"/>
                <a:gd name="T1" fmla="*/ 13327 h 13328"/>
                <a:gd name="T2" fmla="*/ 0 w 19589"/>
                <a:gd name="T3" fmla="*/ 13327 h 13328"/>
                <a:gd name="T4" fmla="*/ 0 w 19589"/>
                <a:gd name="T5" fmla="*/ 0 h 13328"/>
                <a:gd name="T6" fmla="*/ 19588 w 19589"/>
                <a:gd name="T7" fmla="*/ 0 h 13328"/>
                <a:gd name="T8" fmla="*/ 19588 w 19589"/>
                <a:gd name="T9" fmla="*/ 13327 h 13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89" h="13328">
                  <a:moveTo>
                    <a:pt x="19588" y="13327"/>
                  </a:moveTo>
                  <a:lnTo>
                    <a:pt x="0" y="13327"/>
                  </a:lnTo>
                  <a:lnTo>
                    <a:pt x="0" y="0"/>
                  </a:lnTo>
                  <a:lnTo>
                    <a:pt x="19588" y="0"/>
                  </a:lnTo>
                  <a:lnTo>
                    <a:pt x="19588" y="13327"/>
                  </a:lnTo>
                </a:path>
              </a:pathLst>
            </a:custGeom>
            <a:solidFill>
              <a:srgbClr val="49535D">
                <a:alpha val="9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697"/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0" y="0"/>
              <a:ext cx="7334796" cy="8239965"/>
            </a:xfrm>
            <a:custGeom>
              <a:avLst/>
              <a:gdLst>
                <a:gd name="T0" fmla="*/ 9686 w 11049"/>
                <a:gd name="T1" fmla="*/ 0 h 12411"/>
                <a:gd name="T2" fmla="*/ 11048 w 11049"/>
                <a:gd name="T3" fmla="*/ 1366 h 12411"/>
                <a:gd name="T4" fmla="*/ 0 w 11049"/>
                <a:gd name="T5" fmla="*/ 12410 h 12411"/>
                <a:gd name="T6" fmla="*/ 0 w 11049"/>
                <a:gd name="T7" fmla="*/ 0 h 12411"/>
                <a:gd name="T8" fmla="*/ 9686 w 11049"/>
                <a:gd name="T9" fmla="*/ 0 h 1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49" h="12411">
                  <a:moveTo>
                    <a:pt x="9686" y="0"/>
                  </a:moveTo>
                  <a:lnTo>
                    <a:pt x="11048" y="1366"/>
                  </a:lnTo>
                  <a:lnTo>
                    <a:pt x="0" y="12410"/>
                  </a:lnTo>
                  <a:lnTo>
                    <a:pt x="0" y="0"/>
                  </a:lnTo>
                  <a:lnTo>
                    <a:pt x="9686" y="0"/>
                  </a:lnTo>
                </a:path>
              </a:pathLst>
            </a:custGeom>
            <a:solidFill>
              <a:srgbClr val="A4A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97"/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6413321" y="-3216"/>
              <a:ext cx="5531829" cy="5534305"/>
            </a:xfrm>
            <a:custGeom>
              <a:avLst/>
              <a:gdLst>
                <a:gd name="T0" fmla="*/ 0 w 8336"/>
                <a:gd name="T1" fmla="*/ 0 h 8333"/>
                <a:gd name="T2" fmla="*/ 8335 w 8336"/>
                <a:gd name="T3" fmla="*/ 0 h 8333"/>
                <a:gd name="T4" fmla="*/ 8335 w 8336"/>
                <a:gd name="T5" fmla="*/ 8332 h 8333"/>
                <a:gd name="T6" fmla="*/ 0 w 8336"/>
                <a:gd name="T7" fmla="*/ 0 h 8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36" h="8333">
                  <a:moveTo>
                    <a:pt x="0" y="0"/>
                  </a:moveTo>
                  <a:lnTo>
                    <a:pt x="8335" y="0"/>
                  </a:lnTo>
                  <a:lnTo>
                    <a:pt x="8335" y="8332"/>
                  </a:lnTo>
                  <a:lnTo>
                    <a:pt x="0" y="0"/>
                  </a:lnTo>
                </a:path>
              </a:pathLst>
            </a:custGeom>
            <a:solidFill>
              <a:srgbClr val="29B673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97"/>
            </a:p>
          </p:txBody>
        </p:sp>
      </p:grpSp>
      <p:sp>
        <p:nvSpPr>
          <p:cNvPr id="17" name="Freeform 16"/>
          <p:cNvSpPr>
            <a:spLocks noChangeAspect="1" noChangeArrowheads="1"/>
          </p:cNvSpPr>
          <p:nvPr/>
        </p:nvSpPr>
        <p:spPr bwMode="auto">
          <a:xfrm>
            <a:off x="10852656" y="9149075"/>
            <a:ext cx="1369672" cy="260283"/>
          </a:xfrm>
          <a:custGeom>
            <a:avLst/>
            <a:gdLst>
              <a:gd name="T0" fmla="*/ 12738 w 17116"/>
              <a:gd name="T1" fmla="*/ 2818 h 3256"/>
              <a:gd name="T2" fmla="*/ 12055 w 17116"/>
              <a:gd name="T3" fmla="*/ 3255 h 3256"/>
              <a:gd name="T4" fmla="*/ 12001 w 17116"/>
              <a:gd name="T5" fmla="*/ 889 h 3256"/>
              <a:gd name="T6" fmla="*/ 12924 w 17116"/>
              <a:gd name="T7" fmla="*/ 2148 h 3256"/>
              <a:gd name="T8" fmla="*/ 12111 w 17116"/>
              <a:gd name="T9" fmla="*/ 2934 h 3256"/>
              <a:gd name="T10" fmla="*/ 11973 w 17116"/>
              <a:gd name="T11" fmla="*/ 1183 h 3256"/>
              <a:gd name="T12" fmla="*/ 12543 w 17116"/>
              <a:gd name="T13" fmla="*/ 1851 h 3256"/>
              <a:gd name="T14" fmla="*/ 13432 w 17116"/>
              <a:gd name="T15" fmla="*/ 940 h 3256"/>
              <a:gd name="T16" fmla="*/ 13818 w 17116"/>
              <a:gd name="T17" fmla="*/ 1315 h 3256"/>
              <a:gd name="T18" fmla="*/ 14575 w 17116"/>
              <a:gd name="T19" fmla="*/ 889 h 3256"/>
              <a:gd name="T20" fmla="*/ 15376 w 17116"/>
              <a:gd name="T21" fmla="*/ 3205 h 3256"/>
              <a:gd name="T22" fmla="*/ 14964 w 17116"/>
              <a:gd name="T23" fmla="*/ 1899 h 3256"/>
              <a:gd name="T24" fmla="*/ 13886 w 17116"/>
              <a:gd name="T25" fmla="*/ 1651 h 3256"/>
              <a:gd name="T26" fmla="*/ 13858 w 17116"/>
              <a:gd name="T27" fmla="*/ 3205 h 3256"/>
              <a:gd name="T28" fmla="*/ 13446 w 17116"/>
              <a:gd name="T29" fmla="*/ 1552 h 3256"/>
              <a:gd name="T30" fmla="*/ 16525 w 17116"/>
              <a:gd name="T31" fmla="*/ 398 h 3256"/>
              <a:gd name="T32" fmla="*/ 17115 w 17116"/>
              <a:gd name="T33" fmla="*/ 940 h 3256"/>
              <a:gd name="T34" fmla="*/ 16525 w 17116"/>
              <a:gd name="T35" fmla="*/ 1253 h 3256"/>
              <a:gd name="T36" fmla="*/ 16832 w 17116"/>
              <a:gd name="T37" fmla="*/ 2914 h 3256"/>
              <a:gd name="T38" fmla="*/ 17092 w 17116"/>
              <a:gd name="T39" fmla="*/ 3193 h 3256"/>
              <a:gd name="T40" fmla="*/ 16282 w 17116"/>
              <a:gd name="T41" fmla="*/ 3078 h 3256"/>
              <a:gd name="T42" fmla="*/ 16124 w 17116"/>
              <a:gd name="T43" fmla="*/ 1253 h 3256"/>
              <a:gd name="T44" fmla="*/ 15774 w 17116"/>
              <a:gd name="T45" fmla="*/ 940 h 3256"/>
              <a:gd name="T46" fmla="*/ 16124 w 17116"/>
              <a:gd name="T47" fmla="*/ 522 h 3256"/>
              <a:gd name="T48" fmla="*/ 10497 w 17116"/>
              <a:gd name="T49" fmla="*/ 940 h 3256"/>
              <a:gd name="T50" fmla="*/ 10093 w 17116"/>
              <a:gd name="T51" fmla="*/ 3205 h 3256"/>
              <a:gd name="T52" fmla="*/ 10497 w 17116"/>
              <a:gd name="T53" fmla="*/ 940 h 3256"/>
              <a:gd name="T54" fmla="*/ 8936 w 17116"/>
              <a:gd name="T55" fmla="*/ 2475 h 3256"/>
              <a:gd name="T56" fmla="*/ 9484 w 17116"/>
              <a:gd name="T57" fmla="*/ 2886 h 3256"/>
              <a:gd name="T58" fmla="*/ 9139 w 17116"/>
              <a:gd name="T59" fmla="*/ 3255 h 3256"/>
              <a:gd name="T60" fmla="*/ 8536 w 17116"/>
              <a:gd name="T61" fmla="*/ 2489 h 3256"/>
              <a:gd name="T62" fmla="*/ 8184 w 17116"/>
              <a:gd name="T63" fmla="*/ 1253 h 3256"/>
              <a:gd name="T64" fmla="*/ 8534 w 17116"/>
              <a:gd name="T65" fmla="*/ 940 h 3256"/>
              <a:gd name="T66" fmla="*/ 8936 w 17116"/>
              <a:gd name="T67" fmla="*/ 395 h 3256"/>
              <a:gd name="T68" fmla="*/ 9526 w 17116"/>
              <a:gd name="T69" fmla="*/ 937 h 3256"/>
              <a:gd name="T70" fmla="*/ 9862 w 17116"/>
              <a:gd name="T71" fmla="*/ 1250 h 3256"/>
              <a:gd name="T72" fmla="*/ 8936 w 17116"/>
              <a:gd name="T73" fmla="*/ 1253 h 3256"/>
              <a:gd name="T74" fmla="*/ 5751 w 17116"/>
              <a:gd name="T75" fmla="*/ 2091 h 3256"/>
              <a:gd name="T76" fmla="*/ 7966 w 17116"/>
              <a:gd name="T77" fmla="*/ 2054 h 3256"/>
              <a:gd name="T78" fmla="*/ 6866 w 17116"/>
              <a:gd name="T79" fmla="*/ 1197 h 3256"/>
              <a:gd name="T80" fmla="*/ 6854 w 17116"/>
              <a:gd name="T81" fmla="*/ 2945 h 3256"/>
              <a:gd name="T82" fmla="*/ 6866 w 17116"/>
              <a:gd name="T83" fmla="*/ 1197 h 3256"/>
              <a:gd name="T84" fmla="*/ 4865 w 17116"/>
              <a:gd name="T85" fmla="*/ 2328 h 3256"/>
              <a:gd name="T86" fmla="*/ 4286 w 17116"/>
              <a:gd name="T87" fmla="*/ 2914 h 3256"/>
              <a:gd name="T88" fmla="*/ 3781 w 17116"/>
              <a:gd name="T89" fmla="*/ 940 h 3256"/>
              <a:gd name="T90" fmla="*/ 3369 w 17116"/>
              <a:gd name="T91" fmla="*/ 2263 h 3256"/>
              <a:gd name="T92" fmla="*/ 4899 w 17116"/>
              <a:gd name="T93" fmla="*/ 2835 h 3256"/>
              <a:gd name="T94" fmla="*/ 4930 w 17116"/>
              <a:gd name="T95" fmla="*/ 3205 h 3256"/>
              <a:gd name="T96" fmla="*/ 5274 w 17116"/>
              <a:gd name="T97" fmla="*/ 2588 h 3256"/>
              <a:gd name="T98" fmla="*/ 4865 w 17116"/>
              <a:gd name="T99" fmla="*/ 940 h 3256"/>
              <a:gd name="T100" fmla="*/ 0 w 17116"/>
              <a:gd name="T101" fmla="*/ 1659 h 3256"/>
              <a:gd name="T102" fmla="*/ 2881 w 17116"/>
              <a:gd name="T103" fmla="*/ 1594 h 3256"/>
              <a:gd name="T104" fmla="*/ 3031 w 17116"/>
              <a:gd name="T105" fmla="*/ 3253 h 3256"/>
              <a:gd name="T106" fmla="*/ 1411 w 17116"/>
              <a:gd name="T107" fmla="*/ 3253 h 3256"/>
              <a:gd name="T108" fmla="*/ 1112 w 17116"/>
              <a:gd name="T109" fmla="*/ 2863 h 3256"/>
              <a:gd name="T110" fmla="*/ 1439 w 17116"/>
              <a:gd name="T111" fmla="*/ 2922 h 3256"/>
              <a:gd name="T112" fmla="*/ 2449 w 17116"/>
              <a:gd name="T113" fmla="*/ 1614 h 3256"/>
              <a:gd name="T114" fmla="*/ 434 w 17116"/>
              <a:gd name="T115" fmla="*/ 1654 h 3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116" h="3256">
                <a:moveTo>
                  <a:pt x="12111" y="2934"/>
                </a:moveTo>
                <a:cubicBezTo>
                  <a:pt x="12405" y="2934"/>
                  <a:pt x="12582" y="2883"/>
                  <a:pt x="12738" y="2818"/>
                </a:cubicBezTo>
                <a:lnTo>
                  <a:pt x="12808" y="3111"/>
                </a:lnTo>
                <a:cubicBezTo>
                  <a:pt x="12664" y="3176"/>
                  <a:pt x="12416" y="3255"/>
                  <a:pt x="12055" y="3255"/>
                </a:cubicBezTo>
                <a:cubicBezTo>
                  <a:pt x="11358" y="3255"/>
                  <a:pt x="10940" y="2793"/>
                  <a:pt x="10940" y="2111"/>
                </a:cubicBezTo>
                <a:cubicBezTo>
                  <a:pt x="10940" y="1428"/>
                  <a:pt x="11343" y="889"/>
                  <a:pt x="12001" y="889"/>
                </a:cubicBezTo>
                <a:cubicBezTo>
                  <a:pt x="12740" y="889"/>
                  <a:pt x="12938" y="1541"/>
                  <a:pt x="12938" y="1956"/>
                </a:cubicBezTo>
                <a:cubicBezTo>
                  <a:pt x="12938" y="2040"/>
                  <a:pt x="12929" y="2105"/>
                  <a:pt x="12924" y="2148"/>
                </a:cubicBezTo>
                <a:lnTo>
                  <a:pt x="11335" y="2148"/>
                </a:lnTo>
                <a:cubicBezTo>
                  <a:pt x="11343" y="2702"/>
                  <a:pt x="11699" y="2934"/>
                  <a:pt x="12111" y="2934"/>
                </a:cubicBezTo>
                <a:close/>
                <a:moveTo>
                  <a:pt x="12543" y="1851"/>
                </a:moveTo>
                <a:cubicBezTo>
                  <a:pt x="12548" y="1589"/>
                  <a:pt x="12436" y="1183"/>
                  <a:pt x="11973" y="1183"/>
                </a:cubicBezTo>
                <a:cubicBezTo>
                  <a:pt x="11555" y="1183"/>
                  <a:pt x="11374" y="1566"/>
                  <a:pt x="11341" y="1851"/>
                </a:cubicBezTo>
                <a:lnTo>
                  <a:pt x="12543" y="1851"/>
                </a:lnTo>
                <a:close/>
                <a:moveTo>
                  <a:pt x="13452" y="1552"/>
                </a:moveTo>
                <a:cubicBezTo>
                  <a:pt x="13452" y="1318"/>
                  <a:pt x="13446" y="1126"/>
                  <a:pt x="13432" y="940"/>
                </a:cubicBezTo>
                <a:lnTo>
                  <a:pt x="13796" y="940"/>
                </a:lnTo>
                <a:lnTo>
                  <a:pt x="13818" y="1315"/>
                </a:lnTo>
                <a:lnTo>
                  <a:pt x="13827" y="1315"/>
                </a:lnTo>
                <a:cubicBezTo>
                  <a:pt x="13940" y="1101"/>
                  <a:pt x="14202" y="889"/>
                  <a:pt x="14575" y="889"/>
                </a:cubicBezTo>
                <a:cubicBezTo>
                  <a:pt x="14888" y="889"/>
                  <a:pt x="15376" y="1075"/>
                  <a:pt x="15376" y="1854"/>
                </a:cubicBezTo>
                <a:lnTo>
                  <a:pt x="15376" y="3205"/>
                </a:lnTo>
                <a:lnTo>
                  <a:pt x="14964" y="3205"/>
                </a:lnTo>
                <a:lnTo>
                  <a:pt x="14964" y="1899"/>
                </a:lnTo>
                <a:cubicBezTo>
                  <a:pt x="14964" y="1535"/>
                  <a:pt x="14829" y="1231"/>
                  <a:pt x="14439" y="1231"/>
                </a:cubicBezTo>
                <a:cubicBezTo>
                  <a:pt x="14168" y="1231"/>
                  <a:pt x="13957" y="1422"/>
                  <a:pt x="13886" y="1651"/>
                </a:cubicBezTo>
                <a:cubicBezTo>
                  <a:pt x="13866" y="1702"/>
                  <a:pt x="13858" y="1772"/>
                  <a:pt x="13858" y="1843"/>
                </a:cubicBezTo>
                <a:lnTo>
                  <a:pt x="13858" y="3205"/>
                </a:lnTo>
                <a:lnTo>
                  <a:pt x="13446" y="3205"/>
                </a:lnTo>
                <a:lnTo>
                  <a:pt x="13446" y="1552"/>
                </a:lnTo>
                <a:lnTo>
                  <a:pt x="13452" y="1552"/>
                </a:lnTo>
                <a:close/>
                <a:moveTo>
                  <a:pt x="16525" y="398"/>
                </a:moveTo>
                <a:lnTo>
                  <a:pt x="16525" y="940"/>
                </a:lnTo>
                <a:lnTo>
                  <a:pt x="17115" y="940"/>
                </a:lnTo>
                <a:lnTo>
                  <a:pt x="17115" y="1253"/>
                </a:lnTo>
                <a:lnTo>
                  <a:pt x="16525" y="1253"/>
                </a:lnTo>
                <a:lnTo>
                  <a:pt x="16525" y="2475"/>
                </a:lnTo>
                <a:cubicBezTo>
                  <a:pt x="16525" y="2753"/>
                  <a:pt x="16604" y="2914"/>
                  <a:pt x="16832" y="2914"/>
                </a:cubicBezTo>
                <a:cubicBezTo>
                  <a:pt x="16945" y="2914"/>
                  <a:pt x="17010" y="2906"/>
                  <a:pt x="17072" y="2886"/>
                </a:cubicBezTo>
                <a:lnTo>
                  <a:pt x="17092" y="3193"/>
                </a:lnTo>
                <a:cubicBezTo>
                  <a:pt x="17013" y="3227"/>
                  <a:pt x="16886" y="3255"/>
                  <a:pt x="16728" y="3255"/>
                </a:cubicBezTo>
                <a:cubicBezTo>
                  <a:pt x="16536" y="3255"/>
                  <a:pt x="16381" y="3190"/>
                  <a:pt x="16282" y="3078"/>
                </a:cubicBezTo>
                <a:cubicBezTo>
                  <a:pt x="16166" y="2956"/>
                  <a:pt x="16124" y="2756"/>
                  <a:pt x="16124" y="2489"/>
                </a:cubicBezTo>
                <a:lnTo>
                  <a:pt x="16124" y="1253"/>
                </a:lnTo>
                <a:lnTo>
                  <a:pt x="15774" y="1253"/>
                </a:lnTo>
                <a:lnTo>
                  <a:pt x="15774" y="940"/>
                </a:lnTo>
                <a:lnTo>
                  <a:pt x="16124" y="940"/>
                </a:lnTo>
                <a:lnTo>
                  <a:pt x="16124" y="522"/>
                </a:lnTo>
                <a:lnTo>
                  <a:pt x="16525" y="398"/>
                </a:lnTo>
                <a:close/>
                <a:moveTo>
                  <a:pt x="10497" y="940"/>
                </a:moveTo>
                <a:lnTo>
                  <a:pt x="10497" y="3205"/>
                </a:lnTo>
                <a:lnTo>
                  <a:pt x="10093" y="3205"/>
                </a:lnTo>
                <a:lnTo>
                  <a:pt x="10093" y="1552"/>
                </a:lnTo>
                <a:lnTo>
                  <a:pt x="10497" y="940"/>
                </a:lnTo>
                <a:close/>
                <a:moveTo>
                  <a:pt x="8936" y="1253"/>
                </a:moveTo>
                <a:lnTo>
                  <a:pt x="8936" y="2475"/>
                </a:lnTo>
                <a:cubicBezTo>
                  <a:pt x="8936" y="2753"/>
                  <a:pt x="9015" y="2914"/>
                  <a:pt x="9244" y="2914"/>
                </a:cubicBezTo>
                <a:cubicBezTo>
                  <a:pt x="9357" y="2914"/>
                  <a:pt x="9422" y="2906"/>
                  <a:pt x="9484" y="2886"/>
                </a:cubicBezTo>
                <a:lnTo>
                  <a:pt x="9503" y="3193"/>
                </a:lnTo>
                <a:cubicBezTo>
                  <a:pt x="9424" y="3227"/>
                  <a:pt x="9297" y="3255"/>
                  <a:pt x="9139" y="3255"/>
                </a:cubicBezTo>
                <a:cubicBezTo>
                  <a:pt x="8947" y="3255"/>
                  <a:pt x="8792" y="3190"/>
                  <a:pt x="8693" y="3078"/>
                </a:cubicBezTo>
                <a:cubicBezTo>
                  <a:pt x="8578" y="2956"/>
                  <a:pt x="8536" y="2756"/>
                  <a:pt x="8536" y="2489"/>
                </a:cubicBezTo>
                <a:lnTo>
                  <a:pt x="8536" y="1253"/>
                </a:lnTo>
                <a:lnTo>
                  <a:pt x="8184" y="1253"/>
                </a:lnTo>
                <a:lnTo>
                  <a:pt x="8184" y="940"/>
                </a:lnTo>
                <a:lnTo>
                  <a:pt x="8534" y="940"/>
                </a:lnTo>
                <a:lnTo>
                  <a:pt x="8534" y="522"/>
                </a:lnTo>
                <a:lnTo>
                  <a:pt x="8936" y="395"/>
                </a:lnTo>
                <a:lnTo>
                  <a:pt x="8936" y="937"/>
                </a:lnTo>
                <a:lnTo>
                  <a:pt x="9526" y="937"/>
                </a:lnTo>
                <a:lnTo>
                  <a:pt x="10409" y="937"/>
                </a:lnTo>
                <a:lnTo>
                  <a:pt x="9862" y="1250"/>
                </a:lnTo>
                <a:lnTo>
                  <a:pt x="8936" y="1250"/>
                </a:lnTo>
                <a:lnTo>
                  <a:pt x="8936" y="1253"/>
                </a:lnTo>
                <a:close/>
                <a:moveTo>
                  <a:pt x="6874" y="889"/>
                </a:moveTo>
                <a:cubicBezTo>
                  <a:pt x="6248" y="889"/>
                  <a:pt x="5751" y="1335"/>
                  <a:pt x="5751" y="2091"/>
                </a:cubicBezTo>
                <a:cubicBezTo>
                  <a:pt x="5751" y="2807"/>
                  <a:pt x="6222" y="3255"/>
                  <a:pt x="6838" y="3255"/>
                </a:cubicBezTo>
                <a:cubicBezTo>
                  <a:pt x="7385" y="3255"/>
                  <a:pt x="7966" y="2891"/>
                  <a:pt x="7966" y="2054"/>
                </a:cubicBezTo>
                <a:cubicBezTo>
                  <a:pt x="7966" y="1360"/>
                  <a:pt x="7526" y="889"/>
                  <a:pt x="6874" y="889"/>
                </a:cubicBezTo>
                <a:close/>
                <a:moveTo>
                  <a:pt x="6866" y="1197"/>
                </a:moveTo>
                <a:cubicBezTo>
                  <a:pt x="7351" y="1197"/>
                  <a:pt x="7543" y="1682"/>
                  <a:pt x="7543" y="2066"/>
                </a:cubicBezTo>
                <a:cubicBezTo>
                  <a:pt x="7543" y="2576"/>
                  <a:pt x="7250" y="2945"/>
                  <a:pt x="6854" y="2945"/>
                </a:cubicBezTo>
                <a:cubicBezTo>
                  <a:pt x="6451" y="2945"/>
                  <a:pt x="6166" y="2571"/>
                  <a:pt x="6166" y="2077"/>
                </a:cubicBezTo>
                <a:cubicBezTo>
                  <a:pt x="6169" y="1645"/>
                  <a:pt x="6380" y="1197"/>
                  <a:pt x="6866" y="1197"/>
                </a:cubicBezTo>
                <a:close/>
                <a:moveTo>
                  <a:pt x="4865" y="940"/>
                </a:moveTo>
                <a:lnTo>
                  <a:pt x="4865" y="2328"/>
                </a:lnTo>
                <a:cubicBezTo>
                  <a:pt x="4865" y="2404"/>
                  <a:pt x="4851" y="2478"/>
                  <a:pt x="4828" y="2540"/>
                </a:cubicBezTo>
                <a:cubicBezTo>
                  <a:pt x="4752" y="2722"/>
                  <a:pt x="4560" y="2914"/>
                  <a:pt x="4286" y="2914"/>
                </a:cubicBezTo>
                <a:cubicBezTo>
                  <a:pt x="3911" y="2914"/>
                  <a:pt x="3781" y="2624"/>
                  <a:pt x="3781" y="2195"/>
                </a:cubicBezTo>
                <a:lnTo>
                  <a:pt x="3781" y="940"/>
                </a:lnTo>
                <a:lnTo>
                  <a:pt x="3369" y="940"/>
                </a:lnTo>
                <a:lnTo>
                  <a:pt x="3369" y="2263"/>
                </a:lnTo>
                <a:cubicBezTo>
                  <a:pt x="3369" y="3058"/>
                  <a:pt x="3795" y="3255"/>
                  <a:pt x="4151" y="3255"/>
                </a:cubicBezTo>
                <a:cubicBezTo>
                  <a:pt x="4554" y="3255"/>
                  <a:pt x="4792" y="3016"/>
                  <a:pt x="4899" y="2835"/>
                </a:cubicBezTo>
                <a:lnTo>
                  <a:pt x="4907" y="2835"/>
                </a:lnTo>
                <a:lnTo>
                  <a:pt x="4930" y="3205"/>
                </a:lnTo>
                <a:lnTo>
                  <a:pt x="5294" y="3205"/>
                </a:lnTo>
                <a:cubicBezTo>
                  <a:pt x="5280" y="3027"/>
                  <a:pt x="5274" y="2821"/>
                  <a:pt x="5274" y="2588"/>
                </a:cubicBezTo>
                <a:lnTo>
                  <a:pt x="5274" y="940"/>
                </a:lnTo>
                <a:lnTo>
                  <a:pt x="4865" y="940"/>
                </a:lnTo>
                <a:close/>
                <a:moveTo>
                  <a:pt x="1368" y="3253"/>
                </a:moveTo>
                <a:cubicBezTo>
                  <a:pt x="629" y="3216"/>
                  <a:pt x="0" y="2667"/>
                  <a:pt x="0" y="1659"/>
                </a:cubicBezTo>
                <a:cubicBezTo>
                  <a:pt x="0" y="649"/>
                  <a:pt x="618" y="0"/>
                  <a:pt x="1467" y="0"/>
                </a:cubicBezTo>
                <a:cubicBezTo>
                  <a:pt x="2322" y="0"/>
                  <a:pt x="2881" y="663"/>
                  <a:pt x="2881" y="1594"/>
                </a:cubicBezTo>
                <a:cubicBezTo>
                  <a:pt x="2881" y="2246"/>
                  <a:pt x="2638" y="2708"/>
                  <a:pt x="2269" y="2959"/>
                </a:cubicBezTo>
                <a:lnTo>
                  <a:pt x="3031" y="3253"/>
                </a:lnTo>
                <a:lnTo>
                  <a:pt x="1498" y="3253"/>
                </a:lnTo>
                <a:lnTo>
                  <a:pt x="1411" y="3253"/>
                </a:lnTo>
                <a:lnTo>
                  <a:pt x="1368" y="3253"/>
                </a:lnTo>
                <a:close/>
                <a:moveTo>
                  <a:pt x="1112" y="2863"/>
                </a:moveTo>
                <a:cubicBezTo>
                  <a:pt x="1210" y="2900"/>
                  <a:pt x="1318" y="2922"/>
                  <a:pt x="1436" y="2922"/>
                </a:cubicBezTo>
                <a:lnTo>
                  <a:pt x="1439" y="2922"/>
                </a:lnTo>
                <a:cubicBezTo>
                  <a:pt x="1518" y="2922"/>
                  <a:pt x="1591" y="2914"/>
                  <a:pt x="1662" y="2897"/>
                </a:cubicBezTo>
                <a:cubicBezTo>
                  <a:pt x="2167" y="2779"/>
                  <a:pt x="2449" y="2246"/>
                  <a:pt x="2449" y="1614"/>
                </a:cubicBezTo>
                <a:cubicBezTo>
                  <a:pt x="2449" y="982"/>
                  <a:pt x="2122" y="333"/>
                  <a:pt x="1453" y="333"/>
                </a:cubicBezTo>
                <a:cubicBezTo>
                  <a:pt x="764" y="333"/>
                  <a:pt x="429" y="971"/>
                  <a:pt x="434" y="1654"/>
                </a:cubicBezTo>
                <a:cubicBezTo>
                  <a:pt x="431" y="2198"/>
                  <a:pt x="677" y="2700"/>
                  <a:pt x="1112" y="2863"/>
                </a:cubicBezTo>
                <a:close/>
              </a:path>
            </a:pathLst>
          </a:custGeom>
          <a:solidFill>
            <a:srgbClr val="ACAEA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697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13232" y="1889604"/>
            <a:ext cx="11299792" cy="87433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6541"/>
              </a:lnSpc>
              <a:spcBef>
                <a:spcPts val="0"/>
              </a:spcBef>
              <a:buFont typeface="Arial"/>
              <a:buNone/>
              <a:defRPr sz="540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713232" y="2763936"/>
            <a:ext cx="11299792" cy="1318609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2400" dirty="0">
                <a:solidFill>
                  <a:schemeClr val="bg1"/>
                </a:solidFill>
                <a:cs typeface="Helvetica Neue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 title="Copyright"/>
          <p:cNvSpPr/>
          <p:nvPr userDrawn="1"/>
        </p:nvSpPr>
        <p:spPr>
          <a:xfrm>
            <a:off x="719005" y="9269396"/>
            <a:ext cx="9306245" cy="130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24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50" b="0" i="0" kern="1200" dirty="0">
                <a:solidFill>
                  <a:schemeClr val="bg1"/>
                </a:solidFill>
                <a:latin typeface="+mn-lt"/>
                <a:cs typeface="Helvetica Neue"/>
              </a:rPr>
              <a:t>©2016 Quotient Technology Inc. </a:t>
            </a:r>
            <a:r>
              <a:rPr lang="en-US" sz="850" kern="1200" dirty="0">
                <a:solidFill>
                  <a:schemeClr val="bg1"/>
                </a:solidFill>
              </a:rPr>
              <a:t>Confidential and Proprietary - Please do not copy or distribute.</a:t>
            </a:r>
            <a:r>
              <a:rPr lang="en-US" sz="850" b="0" i="0" kern="1200" baseline="0" dirty="0">
                <a:solidFill>
                  <a:schemeClr val="bg1"/>
                </a:solidFill>
                <a:latin typeface="+mn-lt"/>
                <a:cs typeface="Helvetica Neue"/>
              </a:rPr>
              <a:t>  </a:t>
            </a:r>
            <a:endParaRPr lang="en-US" sz="850" b="0" i="0" kern="1200" dirty="0">
              <a:solidFill>
                <a:schemeClr val="bg1"/>
              </a:solidFill>
              <a:latin typeface="+mn-lt"/>
              <a:ea typeface="+mn-ea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09335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>
            <a:spLocks noChangeArrowheads="1"/>
          </p:cNvSpPr>
          <p:nvPr/>
        </p:nvSpPr>
        <p:spPr bwMode="auto">
          <a:xfrm>
            <a:off x="10022007" y="0"/>
            <a:ext cx="2974367" cy="2975698"/>
          </a:xfrm>
          <a:custGeom>
            <a:avLst/>
            <a:gdLst>
              <a:gd name="T0" fmla="*/ 4477 w 4478"/>
              <a:gd name="T1" fmla="*/ 4477 h 4478"/>
              <a:gd name="T2" fmla="*/ 0 w 4478"/>
              <a:gd name="T3" fmla="*/ 0 h 4478"/>
              <a:gd name="T4" fmla="*/ 4477 w 4478"/>
              <a:gd name="T5" fmla="*/ 0 h 4478"/>
              <a:gd name="T6" fmla="*/ 4477 w 4478"/>
              <a:gd name="T7" fmla="*/ 4477 h 4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78" h="4478">
                <a:moveTo>
                  <a:pt x="4477" y="4477"/>
                </a:moveTo>
                <a:lnTo>
                  <a:pt x="0" y="0"/>
                </a:lnTo>
                <a:lnTo>
                  <a:pt x="4477" y="0"/>
                </a:lnTo>
                <a:lnTo>
                  <a:pt x="4477" y="4477"/>
                </a:lnTo>
              </a:path>
            </a:pathLst>
          </a:custGeom>
          <a:solidFill>
            <a:srgbClr val="A4AA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697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0" y="-1"/>
            <a:ext cx="13003213" cy="9756776"/>
            <a:chOff x="0" y="-1"/>
            <a:chExt cx="13003213" cy="9756776"/>
          </a:xfrm>
        </p:grpSpPr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0" y="-1"/>
              <a:ext cx="13003213" cy="9756775"/>
            </a:xfrm>
            <a:custGeom>
              <a:avLst/>
              <a:gdLst>
                <a:gd name="T0" fmla="*/ 9781 w 19561"/>
                <a:gd name="T1" fmla="*/ 14669 h 14670"/>
                <a:gd name="T2" fmla="*/ 0 w 19561"/>
                <a:gd name="T3" fmla="*/ 14669 h 14670"/>
                <a:gd name="T4" fmla="*/ 0 w 19561"/>
                <a:gd name="T5" fmla="*/ 0 h 14670"/>
                <a:gd name="T6" fmla="*/ 19560 w 19561"/>
                <a:gd name="T7" fmla="*/ 0 h 14670"/>
                <a:gd name="T8" fmla="*/ 19560 w 19561"/>
                <a:gd name="T9" fmla="*/ 14669 h 14670"/>
                <a:gd name="T10" fmla="*/ 9781 w 19561"/>
                <a:gd name="T11" fmla="*/ 14669 h 14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61" h="14670">
                  <a:moveTo>
                    <a:pt x="9781" y="14669"/>
                  </a:moveTo>
                  <a:lnTo>
                    <a:pt x="0" y="14669"/>
                  </a:lnTo>
                  <a:lnTo>
                    <a:pt x="0" y="0"/>
                  </a:lnTo>
                  <a:lnTo>
                    <a:pt x="19560" y="0"/>
                  </a:lnTo>
                  <a:lnTo>
                    <a:pt x="19560" y="14669"/>
                  </a:lnTo>
                  <a:lnTo>
                    <a:pt x="9781" y="14669"/>
                  </a:lnTo>
                </a:path>
              </a:pathLst>
            </a:custGeom>
            <a:solidFill>
              <a:srgbClr val="49535D">
                <a:alpha val="9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97"/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0" y="4687825"/>
              <a:ext cx="5063751" cy="5068950"/>
            </a:xfrm>
            <a:custGeom>
              <a:avLst/>
              <a:gdLst>
                <a:gd name="T0" fmla="*/ 0 w 7622"/>
                <a:gd name="T1" fmla="*/ 0 h 7623"/>
                <a:gd name="T2" fmla="*/ 7621 w 7622"/>
                <a:gd name="T3" fmla="*/ 7622 h 7623"/>
                <a:gd name="T4" fmla="*/ 0 w 7622"/>
                <a:gd name="T5" fmla="*/ 7622 h 7623"/>
                <a:gd name="T6" fmla="*/ 0 w 7622"/>
                <a:gd name="T7" fmla="*/ 0 h 7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22" h="7623">
                  <a:moveTo>
                    <a:pt x="0" y="0"/>
                  </a:moveTo>
                  <a:lnTo>
                    <a:pt x="7621" y="7622"/>
                  </a:lnTo>
                  <a:lnTo>
                    <a:pt x="0" y="7622"/>
                  </a:lnTo>
                  <a:lnTo>
                    <a:pt x="0" y="0"/>
                  </a:lnTo>
                </a:path>
              </a:pathLst>
            </a:custGeom>
            <a:solidFill>
              <a:srgbClr val="A4A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97"/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7033964" y="0"/>
              <a:ext cx="5969249" cy="2975698"/>
            </a:xfrm>
            <a:custGeom>
              <a:avLst/>
              <a:gdLst>
                <a:gd name="T0" fmla="*/ 4475 w 8983"/>
                <a:gd name="T1" fmla="*/ 0 h 4478"/>
                <a:gd name="T2" fmla="*/ 8982 w 8983"/>
                <a:gd name="T3" fmla="*/ 0 h 4478"/>
                <a:gd name="T4" fmla="*/ 8982 w 8983"/>
                <a:gd name="T5" fmla="*/ 4477 h 4478"/>
                <a:gd name="T6" fmla="*/ 0 w 8983"/>
                <a:gd name="T7" fmla="*/ 4477 h 4478"/>
                <a:gd name="T8" fmla="*/ 4475 w 8983"/>
                <a:gd name="T9" fmla="*/ 0 h 4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83" h="4478">
                  <a:moveTo>
                    <a:pt x="4475" y="0"/>
                  </a:moveTo>
                  <a:lnTo>
                    <a:pt x="8982" y="0"/>
                  </a:lnTo>
                  <a:lnTo>
                    <a:pt x="8982" y="4477"/>
                  </a:lnTo>
                  <a:lnTo>
                    <a:pt x="0" y="4477"/>
                  </a:lnTo>
                  <a:lnTo>
                    <a:pt x="4475" y="0"/>
                  </a:lnTo>
                </a:path>
              </a:pathLst>
            </a:custGeom>
            <a:solidFill>
              <a:srgbClr val="29B673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97"/>
            </a:p>
          </p:txBody>
        </p:sp>
      </p:grpSp>
      <p:sp>
        <p:nvSpPr>
          <p:cNvPr id="22" name="Freeform 21"/>
          <p:cNvSpPr>
            <a:spLocks noChangeAspect="1" noChangeArrowheads="1"/>
          </p:cNvSpPr>
          <p:nvPr/>
        </p:nvSpPr>
        <p:spPr bwMode="auto">
          <a:xfrm>
            <a:off x="10852656" y="9149075"/>
            <a:ext cx="1369672" cy="260283"/>
          </a:xfrm>
          <a:custGeom>
            <a:avLst/>
            <a:gdLst>
              <a:gd name="T0" fmla="*/ 12738 w 17116"/>
              <a:gd name="T1" fmla="*/ 2818 h 3256"/>
              <a:gd name="T2" fmla="*/ 12055 w 17116"/>
              <a:gd name="T3" fmla="*/ 3255 h 3256"/>
              <a:gd name="T4" fmla="*/ 12001 w 17116"/>
              <a:gd name="T5" fmla="*/ 889 h 3256"/>
              <a:gd name="T6" fmla="*/ 12924 w 17116"/>
              <a:gd name="T7" fmla="*/ 2148 h 3256"/>
              <a:gd name="T8" fmla="*/ 12111 w 17116"/>
              <a:gd name="T9" fmla="*/ 2934 h 3256"/>
              <a:gd name="T10" fmla="*/ 11973 w 17116"/>
              <a:gd name="T11" fmla="*/ 1183 h 3256"/>
              <a:gd name="T12" fmla="*/ 12543 w 17116"/>
              <a:gd name="T13" fmla="*/ 1851 h 3256"/>
              <a:gd name="T14" fmla="*/ 13432 w 17116"/>
              <a:gd name="T15" fmla="*/ 940 h 3256"/>
              <a:gd name="T16" fmla="*/ 13818 w 17116"/>
              <a:gd name="T17" fmla="*/ 1315 h 3256"/>
              <a:gd name="T18" fmla="*/ 14575 w 17116"/>
              <a:gd name="T19" fmla="*/ 889 h 3256"/>
              <a:gd name="T20" fmla="*/ 15376 w 17116"/>
              <a:gd name="T21" fmla="*/ 3205 h 3256"/>
              <a:gd name="T22" fmla="*/ 14964 w 17116"/>
              <a:gd name="T23" fmla="*/ 1899 h 3256"/>
              <a:gd name="T24" fmla="*/ 13886 w 17116"/>
              <a:gd name="T25" fmla="*/ 1651 h 3256"/>
              <a:gd name="T26" fmla="*/ 13858 w 17116"/>
              <a:gd name="T27" fmla="*/ 3205 h 3256"/>
              <a:gd name="T28" fmla="*/ 13446 w 17116"/>
              <a:gd name="T29" fmla="*/ 1552 h 3256"/>
              <a:gd name="T30" fmla="*/ 16525 w 17116"/>
              <a:gd name="T31" fmla="*/ 398 h 3256"/>
              <a:gd name="T32" fmla="*/ 17115 w 17116"/>
              <a:gd name="T33" fmla="*/ 940 h 3256"/>
              <a:gd name="T34" fmla="*/ 16525 w 17116"/>
              <a:gd name="T35" fmla="*/ 1253 h 3256"/>
              <a:gd name="T36" fmla="*/ 16832 w 17116"/>
              <a:gd name="T37" fmla="*/ 2914 h 3256"/>
              <a:gd name="T38" fmla="*/ 17092 w 17116"/>
              <a:gd name="T39" fmla="*/ 3193 h 3256"/>
              <a:gd name="T40" fmla="*/ 16282 w 17116"/>
              <a:gd name="T41" fmla="*/ 3078 h 3256"/>
              <a:gd name="T42" fmla="*/ 16124 w 17116"/>
              <a:gd name="T43" fmla="*/ 1253 h 3256"/>
              <a:gd name="T44" fmla="*/ 15774 w 17116"/>
              <a:gd name="T45" fmla="*/ 940 h 3256"/>
              <a:gd name="T46" fmla="*/ 16124 w 17116"/>
              <a:gd name="T47" fmla="*/ 522 h 3256"/>
              <a:gd name="T48" fmla="*/ 10497 w 17116"/>
              <a:gd name="T49" fmla="*/ 940 h 3256"/>
              <a:gd name="T50" fmla="*/ 10093 w 17116"/>
              <a:gd name="T51" fmla="*/ 3205 h 3256"/>
              <a:gd name="T52" fmla="*/ 10497 w 17116"/>
              <a:gd name="T53" fmla="*/ 940 h 3256"/>
              <a:gd name="T54" fmla="*/ 8936 w 17116"/>
              <a:gd name="T55" fmla="*/ 2475 h 3256"/>
              <a:gd name="T56" fmla="*/ 9484 w 17116"/>
              <a:gd name="T57" fmla="*/ 2886 h 3256"/>
              <a:gd name="T58" fmla="*/ 9139 w 17116"/>
              <a:gd name="T59" fmla="*/ 3255 h 3256"/>
              <a:gd name="T60" fmla="*/ 8536 w 17116"/>
              <a:gd name="T61" fmla="*/ 2489 h 3256"/>
              <a:gd name="T62" fmla="*/ 8184 w 17116"/>
              <a:gd name="T63" fmla="*/ 1253 h 3256"/>
              <a:gd name="T64" fmla="*/ 8534 w 17116"/>
              <a:gd name="T65" fmla="*/ 940 h 3256"/>
              <a:gd name="T66" fmla="*/ 8936 w 17116"/>
              <a:gd name="T67" fmla="*/ 395 h 3256"/>
              <a:gd name="T68" fmla="*/ 9526 w 17116"/>
              <a:gd name="T69" fmla="*/ 937 h 3256"/>
              <a:gd name="T70" fmla="*/ 9862 w 17116"/>
              <a:gd name="T71" fmla="*/ 1250 h 3256"/>
              <a:gd name="T72" fmla="*/ 8936 w 17116"/>
              <a:gd name="T73" fmla="*/ 1253 h 3256"/>
              <a:gd name="T74" fmla="*/ 5751 w 17116"/>
              <a:gd name="T75" fmla="*/ 2091 h 3256"/>
              <a:gd name="T76" fmla="*/ 7966 w 17116"/>
              <a:gd name="T77" fmla="*/ 2054 h 3256"/>
              <a:gd name="T78" fmla="*/ 6866 w 17116"/>
              <a:gd name="T79" fmla="*/ 1197 h 3256"/>
              <a:gd name="T80" fmla="*/ 6854 w 17116"/>
              <a:gd name="T81" fmla="*/ 2945 h 3256"/>
              <a:gd name="T82" fmla="*/ 6866 w 17116"/>
              <a:gd name="T83" fmla="*/ 1197 h 3256"/>
              <a:gd name="T84" fmla="*/ 4865 w 17116"/>
              <a:gd name="T85" fmla="*/ 2328 h 3256"/>
              <a:gd name="T86" fmla="*/ 4286 w 17116"/>
              <a:gd name="T87" fmla="*/ 2914 h 3256"/>
              <a:gd name="T88" fmla="*/ 3781 w 17116"/>
              <a:gd name="T89" fmla="*/ 940 h 3256"/>
              <a:gd name="T90" fmla="*/ 3369 w 17116"/>
              <a:gd name="T91" fmla="*/ 2263 h 3256"/>
              <a:gd name="T92" fmla="*/ 4899 w 17116"/>
              <a:gd name="T93" fmla="*/ 2835 h 3256"/>
              <a:gd name="T94" fmla="*/ 4930 w 17116"/>
              <a:gd name="T95" fmla="*/ 3205 h 3256"/>
              <a:gd name="T96" fmla="*/ 5274 w 17116"/>
              <a:gd name="T97" fmla="*/ 2588 h 3256"/>
              <a:gd name="T98" fmla="*/ 4865 w 17116"/>
              <a:gd name="T99" fmla="*/ 940 h 3256"/>
              <a:gd name="T100" fmla="*/ 0 w 17116"/>
              <a:gd name="T101" fmla="*/ 1659 h 3256"/>
              <a:gd name="T102" fmla="*/ 2881 w 17116"/>
              <a:gd name="T103" fmla="*/ 1594 h 3256"/>
              <a:gd name="T104" fmla="*/ 3031 w 17116"/>
              <a:gd name="T105" fmla="*/ 3253 h 3256"/>
              <a:gd name="T106" fmla="*/ 1411 w 17116"/>
              <a:gd name="T107" fmla="*/ 3253 h 3256"/>
              <a:gd name="T108" fmla="*/ 1112 w 17116"/>
              <a:gd name="T109" fmla="*/ 2863 h 3256"/>
              <a:gd name="T110" fmla="*/ 1439 w 17116"/>
              <a:gd name="T111" fmla="*/ 2922 h 3256"/>
              <a:gd name="T112" fmla="*/ 2449 w 17116"/>
              <a:gd name="T113" fmla="*/ 1614 h 3256"/>
              <a:gd name="T114" fmla="*/ 434 w 17116"/>
              <a:gd name="T115" fmla="*/ 1654 h 3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116" h="3256">
                <a:moveTo>
                  <a:pt x="12111" y="2934"/>
                </a:moveTo>
                <a:cubicBezTo>
                  <a:pt x="12405" y="2934"/>
                  <a:pt x="12582" y="2883"/>
                  <a:pt x="12738" y="2818"/>
                </a:cubicBezTo>
                <a:lnTo>
                  <a:pt x="12808" y="3111"/>
                </a:lnTo>
                <a:cubicBezTo>
                  <a:pt x="12664" y="3176"/>
                  <a:pt x="12416" y="3255"/>
                  <a:pt x="12055" y="3255"/>
                </a:cubicBezTo>
                <a:cubicBezTo>
                  <a:pt x="11358" y="3255"/>
                  <a:pt x="10940" y="2793"/>
                  <a:pt x="10940" y="2111"/>
                </a:cubicBezTo>
                <a:cubicBezTo>
                  <a:pt x="10940" y="1428"/>
                  <a:pt x="11343" y="889"/>
                  <a:pt x="12001" y="889"/>
                </a:cubicBezTo>
                <a:cubicBezTo>
                  <a:pt x="12740" y="889"/>
                  <a:pt x="12938" y="1541"/>
                  <a:pt x="12938" y="1956"/>
                </a:cubicBezTo>
                <a:cubicBezTo>
                  <a:pt x="12938" y="2040"/>
                  <a:pt x="12929" y="2105"/>
                  <a:pt x="12924" y="2148"/>
                </a:cubicBezTo>
                <a:lnTo>
                  <a:pt x="11335" y="2148"/>
                </a:lnTo>
                <a:cubicBezTo>
                  <a:pt x="11343" y="2702"/>
                  <a:pt x="11699" y="2934"/>
                  <a:pt x="12111" y="2934"/>
                </a:cubicBezTo>
                <a:close/>
                <a:moveTo>
                  <a:pt x="12543" y="1851"/>
                </a:moveTo>
                <a:cubicBezTo>
                  <a:pt x="12548" y="1589"/>
                  <a:pt x="12436" y="1183"/>
                  <a:pt x="11973" y="1183"/>
                </a:cubicBezTo>
                <a:cubicBezTo>
                  <a:pt x="11555" y="1183"/>
                  <a:pt x="11374" y="1566"/>
                  <a:pt x="11341" y="1851"/>
                </a:cubicBezTo>
                <a:lnTo>
                  <a:pt x="12543" y="1851"/>
                </a:lnTo>
                <a:close/>
                <a:moveTo>
                  <a:pt x="13452" y="1552"/>
                </a:moveTo>
                <a:cubicBezTo>
                  <a:pt x="13452" y="1318"/>
                  <a:pt x="13446" y="1126"/>
                  <a:pt x="13432" y="940"/>
                </a:cubicBezTo>
                <a:lnTo>
                  <a:pt x="13796" y="940"/>
                </a:lnTo>
                <a:lnTo>
                  <a:pt x="13818" y="1315"/>
                </a:lnTo>
                <a:lnTo>
                  <a:pt x="13827" y="1315"/>
                </a:lnTo>
                <a:cubicBezTo>
                  <a:pt x="13940" y="1101"/>
                  <a:pt x="14202" y="889"/>
                  <a:pt x="14575" y="889"/>
                </a:cubicBezTo>
                <a:cubicBezTo>
                  <a:pt x="14888" y="889"/>
                  <a:pt x="15376" y="1075"/>
                  <a:pt x="15376" y="1854"/>
                </a:cubicBezTo>
                <a:lnTo>
                  <a:pt x="15376" y="3205"/>
                </a:lnTo>
                <a:lnTo>
                  <a:pt x="14964" y="3205"/>
                </a:lnTo>
                <a:lnTo>
                  <a:pt x="14964" y="1899"/>
                </a:lnTo>
                <a:cubicBezTo>
                  <a:pt x="14964" y="1535"/>
                  <a:pt x="14829" y="1231"/>
                  <a:pt x="14439" y="1231"/>
                </a:cubicBezTo>
                <a:cubicBezTo>
                  <a:pt x="14168" y="1231"/>
                  <a:pt x="13957" y="1422"/>
                  <a:pt x="13886" y="1651"/>
                </a:cubicBezTo>
                <a:cubicBezTo>
                  <a:pt x="13866" y="1702"/>
                  <a:pt x="13858" y="1772"/>
                  <a:pt x="13858" y="1843"/>
                </a:cubicBezTo>
                <a:lnTo>
                  <a:pt x="13858" y="3205"/>
                </a:lnTo>
                <a:lnTo>
                  <a:pt x="13446" y="3205"/>
                </a:lnTo>
                <a:lnTo>
                  <a:pt x="13446" y="1552"/>
                </a:lnTo>
                <a:lnTo>
                  <a:pt x="13452" y="1552"/>
                </a:lnTo>
                <a:close/>
                <a:moveTo>
                  <a:pt x="16525" y="398"/>
                </a:moveTo>
                <a:lnTo>
                  <a:pt x="16525" y="940"/>
                </a:lnTo>
                <a:lnTo>
                  <a:pt x="17115" y="940"/>
                </a:lnTo>
                <a:lnTo>
                  <a:pt x="17115" y="1253"/>
                </a:lnTo>
                <a:lnTo>
                  <a:pt x="16525" y="1253"/>
                </a:lnTo>
                <a:lnTo>
                  <a:pt x="16525" y="2475"/>
                </a:lnTo>
                <a:cubicBezTo>
                  <a:pt x="16525" y="2753"/>
                  <a:pt x="16604" y="2914"/>
                  <a:pt x="16832" y="2914"/>
                </a:cubicBezTo>
                <a:cubicBezTo>
                  <a:pt x="16945" y="2914"/>
                  <a:pt x="17010" y="2906"/>
                  <a:pt x="17072" y="2886"/>
                </a:cubicBezTo>
                <a:lnTo>
                  <a:pt x="17092" y="3193"/>
                </a:lnTo>
                <a:cubicBezTo>
                  <a:pt x="17013" y="3227"/>
                  <a:pt x="16886" y="3255"/>
                  <a:pt x="16728" y="3255"/>
                </a:cubicBezTo>
                <a:cubicBezTo>
                  <a:pt x="16536" y="3255"/>
                  <a:pt x="16381" y="3190"/>
                  <a:pt x="16282" y="3078"/>
                </a:cubicBezTo>
                <a:cubicBezTo>
                  <a:pt x="16166" y="2956"/>
                  <a:pt x="16124" y="2756"/>
                  <a:pt x="16124" y="2489"/>
                </a:cubicBezTo>
                <a:lnTo>
                  <a:pt x="16124" y="1253"/>
                </a:lnTo>
                <a:lnTo>
                  <a:pt x="15774" y="1253"/>
                </a:lnTo>
                <a:lnTo>
                  <a:pt x="15774" y="940"/>
                </a:lnTo>
                <a:lnTo>
                  <a:pt x="16124" y="940"/>
                </a:lnTo>
                <a:lnTo>
                  <a:pt x="16124" y="522"/>
                </a:lnTo>
                <a:lnTo>
                  <a:pt x="16525" y="398"/>
                </a:lnTo>
                <a:close/>
                <a:moveTo>
                  <a:pt x="10497" y="940"/>
                </a:moveTo>
                <a:lnTo>
                  <a:pt x="10497" y="3205"/>
                </a:lnTo>
                <a:lnTo>
                  <a:pt x="10093" y="3205"/>
                </a:lnTo>
                <a:lnTo>
                  <a:pt x="10093" y="1552"/>
                </a:lnTo>
                <a:lnTo>
                  <a:pt x="10497" y="940"/>
                </a:lnTo>
                <a:close/>
                <a:moveTo>
                  <a:pt x="8936" y="1253"/>
                </a:moveTo>
                <a:lnTo>
                  <a:pt x="8936" y="2475"/>
                </a:lnTo>
                <a:cubicBezTo>
                  <a:pt x="8936" y="2753"/>
                  <a:pt x="9015" y="2914"/>
                  <a:pt x="9244" y="2914"/>
                </a:cubicBezTo>
                <a:cubicBezTo>
                  <a:pt x="9357" y="2914"/>
                  <a:pt x="9422" y="2906"/>
                  <a:pt x="9484" y="2886"/>
                </a:cubicBezTo>
                <a:lnTo>
                  <a:pt x="9503" y="3193"/>
                </a:lnTo>
                <a:cubicBezTo>
                  <a:pt x="9424" y="3227"/>
                  <a:pt x="9297" y="3255"/>
                  <a:pt x="9139" y="3255"/>
                </a:cubicBezTo>
                <a:cubicBezTo>
                  <a:pt x="8947" y="3255"/>
                  <a:pt x="8792" y="3190"/>
                  <a:pt x="8693" y="3078"/>
                </a:cubicBezTo>
                <a:cubicBezTo>
                  <a:pt x="8578" y="2956"/>
                  <a:pt x="8536" y="2756"/>
                  <a:pt x="8536" y="2489"/>
                </a:cubicBezTo>
                <a:lnTo>
                  <a:pt x="8536" y="1253"/>
                </a:lnTo>
                <a:lnTo>
                  <a:pt x="8184" y="1253"/>
                </a:lnTo>
                <a:lnTo>
                  <a:pt x="8184" y="940"/>
                </a:lnTo>
                <a:lnTo>
                  <a:pt x="8534" y="940"/>
                </a:lnTo>
                <a:lnTo>
                  <a:pt x="8534" y="522"/>
                </a:lnTo>
                <a:lnTo>
                  <a:pt x="8936" y="395"/>
                </a:lnTo>
                <a:lnTo>
                  <a:pt x="8936" y="937"/>
                </a:lnTo>
                <a:lnTo>
                  <a:pt x="9526" y="937"/>
                </a:lnTo>
                <a:lnTo>
                  <a:pt x="10409" y="937"/>
                </a:lnTo>
                <a:lnTo>
                  <a:pt x="9862" y="1250"/>
                </a:lnTo>
                <a:lnTo>
                  <a:pt x="8936" y="1250"/>
                </a:lnTo>
                <a:lnTo>
                  <a:pt x="8936" y="1253"/>
                </a:lnTo>
                <a:close/>
                <a:moveTo>
                  <a:pt x="6874" y="889"/>
                </a:moveTo>
                <a:cubicBezTo>
                  <a:pt x="6248" y="889"/>
                  <a:pt x="5751" y="1335"/>
                  <a:pt x="5751" y="2091"/>
                </a:cubicBezTo>
                <a:cubicBezTo>
                  <a:pt x="5751" y="2807"/>
                  <a:pt x="6222" y="3255"/>
                  <a:pt x="6838" y="3255"/>
                </a:cubicBezTo>
                <a:cubicBezTo>
                  <a:pt x="7385" y="3255"/>
                  <a:pt x="7966" y="2891"/>
                  <a:pt x="7966" y="2054"/>
                </a:cubicBezTo>
                <a:cubicBezTo>
                  <a:pt x="7966" y="1360"/>
                  <a:pt x="7526" y="889"/>
                  <a:pt x="6874" y="889"/>
                </a:cubicBezTo>
                <a:close/>
                <a:moveTo>
                  <a:pt x="6866" y="1197"/>
                </a:moveTo>
                <a:cubicBezTo>
                  <a:pt x="7351" y="1197"/>
                  <a:pt x="7543" y="1682"/>
                  <a:pt x="7543" y="2066"/>
                </a:cubicBezTo>
                <a:cubicBezTo>
                  <a:pt x="7543" y="2576"/>
                  <a:pt x="7250" y="2945"/>
                  <a:pt x="6854" y="2945"/>
                </a:cubicBezTo>
                <a:cubicBezTo>
                  <a:pt x="6451" y="2945"/>
                  <a:pt x="6166" y="2571"/>
                  <a:pt x="6166" y="2077"/>
                </a:cubicBezTo>
                <a:cubicBezTo>
                  <a:pt x="6169" y="1645"/>
                  <a:pt x="6380" y="1197"/>
                  <a:pt x="6866" y="1197"/>
                </a:cubicBezTo>
                <a:close/>
                <a:moveTo>
                  <a:pt x="4865" y="940"/>
                </a:moveTo>
                <a:lnTo>
                  <a:pt x="4865" y="2328"/>
                </a:lnTo>
                <a:cubicBezTo>
                  <a:pt x="4865" y="2404"/>
                  <a:pt x="4851" y="2478"/>
                  <a:pt x="4828" y="2540"/>
                </a:cubicBezTo>
                <a:cubicBezTo>
                  <a:pt x="4752" y="2722"/>
                  <a:pt x="4560" y="2914"/>
                  <a:pt x="4286" y="2914"/>
                </a:cubicBezTo>
                <a:cubicBezTo>
                  <a:pt x="3911" y="2914"/>
                  <a:pt x="3781" y="2624"/>
                  <a:pt x="3781" y="2195"/>
                </a:cubicBezTo>
                <a:lnTo>
                  <a:pt x="3781" y="940"/>
                </a:lnTo>
                <a:lnTo>
                  <a:pt x="3369" y="940"/>
                </a:lnTo>
                <a:lnTo>
                  <a:pt x="3369" y="2263"/>
                </a:lnTo>
                <a:cubicBezTo>
                  <a:pt x="3369" y="3058"/>
                  <a:pt x="3795" y="3255"/>
                  <a:pt x="4151" y="3255"/>
                </a:cubicBezTo>
                <a:cubicBezTo>
                  <a:pt x="4554" y="3255"/>
                  <a:pt x="4792" y="3016"/>
                  <a:pt x="4899" y="2835"/>
                </a:cubicBezTo>
                <a:lnTo>
                  <a:pt x="4907" y="2835"/>
                </a:lnTo>
                <a:lnTo>
                  <a:pt x="4930" y="3205"/>
                </a:lnTo>
                <a:lnTo>
                  <a:pt x="5294" y="3205"/>
                </a:lnTo>
                <a:cubicBezTo>
                  <a:pt x="5280" y="3027"/>
                  <a:pt x="5274" y="2821"/>
                  <a:pt x="5274" y="2588"/>
                </a:cubicBezTo>
                <a:lnTo>
                  <a:pt x="5274" y="940"/>
                </a:lnTo>
                <a:lnTo>
                  <a:pt x="4865" y="940"/>
                </a:lnTo>
                <a:close/>
                <a:moveTo>
                  <a:pt x="1368" y="3253"/>
                </a:moveTo>
                <a:cubicBezTo>
                  <a:pt x="629" y="3216"/>
                  <a:pt x="0" y="2667"/>
                  <a:pt x="0" y="1659"/>
                </a:cubicBezTo>
                <a:cubicBezTo>
                  <a:pt x="0" y="649"/>
                  <a:pt x="618" y="0"/>
                  <a:pt x="1467" y="0"/>
                </a:cubicBezTo>
                <a:cubicBezTo>
                  <a:pt x="2322" y="0"/>
                  <a:pt x="2881" y="663"/>
                  <a:pt x="2881" y="1594"/>
                </a:cubicBezTo>
                <a:cubicBezTo>
                  <a:pt x="2881" y="2246"/>
                  <a:pt x="2638" y="2708"/>
                  <a:pt x="2269" y="2959"/>
                </a:cubicBezTo>
                <a:lnTo>
                  <a:pt x="3031" y="3253"/>
                </a:lnTo>
                <a:lnTo>
                  <a:pt x="1498" y="3253"/>
                </a:lnTo>
                <a:lnTo>
                  <a:pt x="1411" y="3253"/>
                </a:lnTo>
                <a:lnTo>
                  <a:pt x="1368" y="3253"/>
                </a:lnTo>
                <a:close/>
                <a:moveTo>
                  <a:pt x="1112" y="2863"/>
                </a:moveTo>
                <a:cubicBezTo>
                  <a:pt x="1210" y="2900"/>
                  <a:pt x="1318" y="2922"/>
                  <a:pt x="1436" y="2922"/>
                </a:cubicBezTo>
                <a:lnTo>
                  <a:pt x="1439" y="2922"/>
                </a:lnTo>
                <a:cubicBezTo>
                  <a:pt x="1518" y="2922"/>
                  <a:pt x="1591" y="2914"/>
                  <a:pt x="1662" y="2897"/>
                </a:cubicBezTo>
                <a:cubicBezTo>
                  <a:pt x="2167" y="2779"/>
                  <a:pt x="2449" y="2246"/>
                  <a:pt x="2449" y="1614"/>
                </a:cubicBezTo>
                <a:cubicBezTo>
                  <a:pt x="2449" y="982"/>
                  <a:pt x="2122" y="333"/>
                  <a:pt x="1453" y="333"/>
                </a:cubicBezTo>
                <a:cubicBezTo>
                  <a:pt x="764" y="333"/>
                  <a:pt x="429" y="971"/>
                  <a:pt x="434" y="1654"/>
                </a:cubicBezTo>
                <a:cubicBezTo>
                  <a:pt x="431" y="2198"/>
                  <a:pt x="677" y="2700"/>
                  <a:pt x="1112" y="2863"/>
                </a:cubicBezTo>
                <a:close/>
              </a:path>
            </a:pathLst>
          </a:custGeom>
          <a:solidFill>
            <a:srgbClr val="ACAEA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697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13232" y="1889604"/>
            <a:ext cx="11299792" cy="87433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6541"/>
              </a:lnSpc>
              <a:spcBef>
                <a:spcPts val="0"/>
              </a:spcBef>
              <a:buFont typeface="Arial"/>
              <a:buNone/>
              <a:defRPr sz="540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713232" y="2763936"/>
            <a:ext cx="11299792" cy="1318609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2400" dirty="0">
                <a:solidFill>
                  <a:schemeClr val="bg1"/>
                </a:solidFill>
                <a:cs typeface="Helvetica Neue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 title="Copyright"/>
          <p:cNvSpPr/>
          <p:nvPr userDrawn="1"/>
        </p:nvSpPr>
        <p:spPr>
          <a:xfrm>
            <a:off x="719005" y="9269396"/>
            <a:ext cx="9306245" cy="130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24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50" b="0" i="0" kern="1200" dirty="0">
                <a:solidFill>
                  <a:schemeClr val="bg1"/>
                </a:solidFill>
                <a:latin typeface="+mn-lt"/>
                <a:cs typeface="Helvetica Neue"/>
              </a:rPr>
              <a:t>©2016 Quotient Technology Inc. </a:t>
            </a:r>
            <a:r>
              <a:rPr lang="en-US" sz="850" kern="1200" dirty="0">
                <a:solidFill>
                  <a:schemeClr val="bg1"/>
                </a:solidFill>
              </a:rPr>
              <a:t>Confidential and Proprietary - Please do not copy or distribute.</a:t>
            </a:r>
            <a:r>
              <a:rPr lang="en-US" sz="850" b="0" i="0" kern="1200" baseline="0" dirty="0">
                <a:solidFill>
                  <a:schemeClr val="bg1"/>
                </a:solidFill>
                <a:latin typeface="+mn-lt"/>
                <a:cs typeface="Helvetica Neue"/>
              </a:rPr>
              <a:t>  </a:t>
            </a:r>
            <a:endParaRPr lang="en-US" sz="850" b="0" i="0" kern="1200" dirty="0">
              <a:solidFill>
                <a:schemeClr val="bg1"/>
              </a:solidFill>
              <a:latin typeface="+mn-lt"/>
              <a:ea typeface="+mn-ea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89784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0" y="-1"/>
            <a:ext cx="13003213" cy="9758239"/>
            <a:chOff x="0" y="0"/>
            <a:chExt cx="7051675" cy="5289550"/>
          </a:xfrm>
        </p:grpSpPr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7051675" cy="5289550"/>
            </a:xfrm>
            <a:custGeom>
              <a:avLst/>
              <a:gdLst>
                <a:gd name="T0" fmla="*/ 0 w 19589"/>
                <a:gd name="T1" fmla="*/ 0 h 14691"/>
                <a:gd name="T2" fmla="*/ 19588 w 19589"/>
                <a:gd name="T3" fmla="*/ 0 h 14691"/>
                <a:gd name="T4" fmla="*/ 19588 w 19589"/>
                <a:gd name="T5" fmla="*/ 14690 h 14691"/>
                <a:gd name="T6" fmla="*/ 0 w 19589"/>
                <a:gd name="T7" fmla="*/ 14690 h 14691"/>
                <a:gd name="T8" fmla="*/ 0 w 19589"/>
                <a:gd name="T9" fmla="*/ 0 h 14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89" h="14691">
                  <a:moveTo>
                    <a:pt x="0" y="0"/>
                  </a:moveTo>
                  <a:lnTo>
                    <a:pt x="19588" y="0"/>
                  </a:lnTo>
                  <a:lnTo>
                    <a:pt x="19588" y="14690"/>
                  </a:lnTo>
                  <a:lnTo>
                    <a:pt x="0" y="14690"/>
                  </a:lnTo>
                  <a:lnTo>
                    <a:pt x="0" y="0"/>
                  </a:lnTo>
                </a:path>
              </a:pathLst>
            </a:custGeom>
            <a:solidFill>
              <a:srgbClr val="49535D">
                <a:alpha val="9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97"/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0" y="2541588"/>
              <a:ext cx="2747963" cy="2747962"/>
            </a:xfrm>
            <a:custGeom>
              <a:avLst/>
              <a:gdLst>
                <a:gd name="T0" fmla="*/ 0 w 7633"/>
                <a:gd name="T1" fmla="*/ 0 h 7634"/>
                <a:gd name="T2" fmla="*/ 7632 w 7633"/>
                <a:gd name="T3" fmla="*/ 7633 h 7634"/>
                <a:gd name="T4" fmla="*/ 0 w 7633"/>
                <a:gd name="T5" fmla="*/ 7633 h 7634"/>
                <a:gd name="T6" fmla="*/ 0 w 7633"/>
                <a:gd name="T7" fmla="*/ 0 h 7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33" h="7634">
                  <a:moveTo>
                    <a:pt x="0" y="0"/>
                  </a:moveTo>
                  <a:lnTo>
                    <a:pt x="7632" y="7633"/>
                  </a:lnTo>
                  <a:lnTo>
                    <a:pt x="0" y="7633"/>
                  </a:lnTo>
                  <a:lnTo>
                    <a:pt x="0" y="0"/>
                  </a:lnTo>
                </a:path>
              </a:pathLst>
            </a:custGeom>
            <a:solidFill>
              <a:srgbClr val="A4A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97"/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5437188" y="0"/>
              <a:ext cx="1614487" cy="1614488"/>
            </a:xfrm>
            <a:custGeom>
              <a:avLst/>
              <a:gdLst>
                <a:gd name="T0" fmla="*/ 4484 w 4485"/>
                <a:gd name="T1" fmla="*/ 4483 h 4484"/>
                <a:gd name="T2" fmla="*/ 0 w 4485"/>
                <a:gd name="T3" fmla="*/ 0 h 4484"/>
                <a:gd name="T4" fmla="*/ 4484 w 4485"/>
                <a:gd name="T5" fmla="*/ 0 h 4484"/>
                <a:gd name="T6" fmla="*/ 4484 w 4485"/>
                <a:gd name="T7" fmla="*/ 4483 h 4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85" h="4484">
                  <a:moveTo>
                    <a:pt x="4484" y="4483"/>
                  </a:moveTo>
                  <a:lnTo>
                    <a:pt x="0" y="0"/>
                  </a:lnTo>
                  <a:lnTo>
                    <a:pt x="4484" y="0"/>
                  </a:lnTo>
                  <a:lnTo>
                    <a:pt x="4484" y="4483"/>
                  </a:lnTo>
                </a:path>
              </a:pathLst>
            </a:custGeom>
            <a:solidFill>
              <a:srgbClr val="A4A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97"/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765195" y="3091927"/>
              <a:ext cx="2194506" cy="2196830"/>
            </a:xfrm>
            <a:custGeom>
              <a:avLst/>
              <a:gdLst>
                <a:gd name="T0" fmla="*/ 0 w 8326"/>
                <a:gd name="T1" fmla="*/ 8335 h 8336"/>
                <a:gd name="T2" fmla="*/ 0 w 8326"/>
                <a:gd name="T3" fmla="*/ 8327 h 8336"/>
                <a:gd name="T4" fmla="*/ 8325 w 8326"/>
                <a:gd name="T5" fmla="*/ 0 h 8336"/>
                <a:gd name="T6" fmla="*/ 8325 w 8326"/>
                <a:gd name="T7" fmla="*/ 8335 h 8336"/>
                <a:gd name="T8" fmla="*/ 0 w 8326"/>
                <a:gd name="T9" fmla="*/ 8335 h 8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6" h="8336">
                  <a:moveTo>
                    <a:pt x="0" y="8335"/>
                  </a:moveTo>
                  <a:lnTo>
                    <a:pt x="0" y="8327"/>
                  </a:lnTo>
                  <a:lnTo>
                    <a:pt x="8325" y="0"/>
                  </a:lnTo>
                  <a:lnTo>
                    <a:pt x="8325" y="8335"/>
                  </a:lnTo>
                  <a:lnTo>
                    <a:pt x="0" y="8335"/>
                  </a:lnTo>
                </a:path>
              </a:pathLst>
            </a:custGeom>
            <a:solidFill>
              <a:srgbClr val="29B673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97"/>
            </a:p>
          </p:txBody>
        </p:sp>
      </p:grpSp>
      <p:sp>
        <p:nvSpPr>
          <p:cNvPr id="22" name="Freeform 21"/>
          <p:cNvSpPr>
            <a:spLocks noChangeAspect="1" noChangeArrowheads="1"/>
          </p:cNvSpPr>
          <p:nvPr/>
        </p:nvSpPr>
        <p:spPr bwMode="auto">
          <a:xfrm>
            <a:off x="10852656" y="9149075"/>
            <a:ext cx="1369672" cy="260283"/>
          </a:xfrm>
          <a:custGeom>
            <a:avLst/>
            <a:gdLst>
              <a:gd name="T0" fmla="*/ 12738 w 17116"/>
              <a:gd name="T1" fmla="*/ 2818 h 3256"/>
              <a:gd name="T2" fmla="*/ 12055 w 17116"/>
              <a:gd name="T3" fmla="*/ 3255 h 3256"/>
              <a:gd name="T4" fmla="*/ 12001 w 17116"/>
              <a:gd name="T5" fmla="*/ 889 h 3256"/>
              <a:gd name="T6" fmla="*/ 12924 w 17116"/>
              <a:gd name="T7" fmla="*/ 2148 h 3256"/>
              <a:gd name="T8" fmla="*/ 12111 w 17116"/>
              <a:gd name="T9" fmla="*/ 2934 h 3256"/>
              <a:gd name="T10" fmla="*/ 11973 w 17116"/>
              <a:gd name="T11" fmla="*/ 1183 h 3256"/>
              <a:gd name="T12" fmla="*/ 12543 w 17116"/>
              <a:gd name="T13" fmla="*/ 1851 h 3256"/>
              <a:gd name="T14" fmla="*/ 13432 w 17116"/>
              <a:gd name="T15" fmla="*/ 940 h 3256"/>
              <a:gd name="T16" fmla="*/ 13818 w 17116"/>
              <a:gd name="T17" fmla="*/ 1315 h 3256"/>
              <a:gd name="T18" fmla="*/ 14575 w 17116"/>
              <a:gd name="T19" fmla="*/ 889 h 3256"/>
              <a:gd name="T20" fmla="*/ 15376 w 17116"/>
              <a:gd name="T21" fmla="*/ 3205 h 3256"/>
              <a:gd name="T22" fmla="*/ 14964 w 17116"/>
              <a:gd name="T23" fmla="*/ 1899 h 3256"/>
              <a:gd name="T24" fmla="*/ 13886 w 17116"/>
              <a:gd name="T25" fmla="*/ 1651 h 3256"/>
              <a:gd name="T26" fmla="*/ 13858 w 17116"/>
              <a:gd name="T27" fmla="*/ 3205 h 3256"/>
              <a:gd name="T28" fmla="*/ 13446 w 17116"/>
              <a:gd name="T29" fmla="*/ 1552 h 3256"/>
              <a:gd name="T30" fmla="*/ 16525 w 17116"/>
              <a:gd name="T31" fmla="*/ 398 h 3256"/>
              <a:gd name="T32" fmla="*/ 17115 w 17116"/>
              <a:gd name="T33" fmla="*/ 940 h 3256"/>
              <a:gd name="T34" fmla="*/ 16525 w 17116"/>
              <a:gd name="T35" fmla="*/ 1253 h 3256"/>
              <a:gd name="T36" fmla="*/ 16832 w 17116"/>
              <a:gd name="T37" fmla="*/ 2914 h 3256"/>
              <a:gd name="T38" fmla="*/ 17092 w 17116"/>
              <a:gd name="T39" fmla="*/ 3193 h 3256"/>
              <a:gd name="T40" fmla="*/ 16282 w 17116"/>
              <a:gd name="T41" fmla="*/ 3078 h 3256"/>
              <a:gd name="T42" fmla="*/ 16124 w 17116"/>
              <a:gd name="T43" fmla="*/ 1253 h 3256"/>
              <a:gd name="T44" fmla="*/ 15774 w 17116"/>
              <a:gd name="T45" fmla="*/ 940 h 3256"/>
              <a:gd name="T46" fmla="*/ 16124 w 17116"/>
              <a:gd name="T47" fmla="*/ 522 h 3256"/>
              <a:gd name="T48" fmla="*/ 10497 w 17116"/>
              <a:gd name="T49" fmla="*/ 940 h 3256"/>
              <a:gd name="T50" fmla="*/ 10093 w 17116"/>
              <a:gd name="T51" fmla="*/ 3205 h 3256"/>
              <a:gd name="T52" fmla="*/ 10497 w 17116"/>
              <a:gd name="T53" fmla="*/ 940 h 3256"/>
              <a:gd name="T54" fmla="*/ 8936 w 17116"/>
              <a:gd name="T55" fmla="*/ 2475 h 3256"/>
              <a:gd name="T56" fmla="*/ 9484 w 17116"/>
              <a:gd name="T57" fmla="*/ 2886 h 3256"/>
              <a:gd name="T58" fmla="*/ 9139 w 17116"/>
              <a:gd name="T59" fmla="*/ 3255 h 3256"/>
              <a:gd name="T60" fmla="*/ 8536 w 17116"/>
              <a:gd name="T61" fmla="*/ 2489 h 3256"/>
              <a:gd name="T62" fmla="*/ 8184 w 17116"/>
              <a:gd name="T63" fmla="*/ 1253 h 3256"/>
              <a:gd name="T64" fmla="*/ 8534 w 17116"/>
              <a:gd name="T65" fmla="*/ 940 h 3256"/>
              <a:gd name="T66" fmla="*/ 8936 w 17116"/>
              <a:gd name="T67" fmla="*/ 395 h 3256"/>
              <a:gd name="T68" fmla="*/ 9526 w 17116"/>
              <a:gd name="T69" fmla="*/ 937 h 3256"/>
              <a:gd name="T70" fmla="*/ 9862 w 17116"/>
              <a:gd name="T71" fmla="*/ 1250 h 3256"/>
              <a:gd name="T72" fmla="*/ 8936 w 17116"/>
              <a:gd name="T73" fmla="*/ 1253 h 3256"/>
              <a:gd name="T74" fmla="*/ 5751 w 17116"/>
              <a:gd name="T75" fmla="*/ 2091 h 3256"/>
              <a:gd name="T76" fmla="*/ 7966 w 17116"/>
              <a:gd name="T77" fmla="*/ 2054 h 3256"/>
              <a:gd name="T78" fmla="*/ 6866 w 17116"/>
              <a:gd name="T79" fmla="*/ 1197 h 3256"/>
              <a:gd name="T80" fmla="*/ 6854 w 17116"/>
              <a:gd name="T81" fmla="*/ 2945 h 3256"/>
              <a:gd name="T82" fmla="*/ 6866 w 17116"/>
              <a:gd name="T83" fmla="*/ 1197 h 3256"/>
              <a:gd name="T84" fmla="*/ 4865 w 17116"/>
              <a:gd name="T85" fmla="*/ 2328 h 3256"/>
              <a:gd name="T86" fmla="*/ 4286 w 17116"/>
              <a:gd name="T87" fmla="*/ 2914 h 3256"/>
              <a:gd name="T88" fmla="*/ 3781 w 17116"/>
              <a:gd name="T89" fmla="*/ 940 h 3256"/>
              <a:gd name="T90" fmla="*/ 3369 w 17116"/>
              <a:gd name="T91" fmla="*/ 2263 h 3256"/>
              <a:gd name="T92" fmla="*/ 4899 w 17116"/>
              <a:gd name="T93" fmla="*/ 2835 h 3256"/>
              <a:gd name="T94" fmla="*/ 4930 w 17116"/>
              <a:gd name="T95" fmla="*/ 3205 h 3256"/>
              <a:gd name="T96" fmla="*/ 5274 w 17116"/>
              <a:gd name="T97" fmla="*/ 2588 h 3256"/>
              <a:gd name="T98" fmla="*/ 4865 w 17116"/>
              <a:gd name="T99" fmla="*/ 940 h 3256"/>
              <a:gd name="T100" fmla="*/ 0 w 17116"/>
              <a:gd name="T101" fmla="*/ 1659 h 3256"/>
              <a:gd name="T102" fmla="*/ 2881 w 17116"/>
              <a:gd name="T103" fmla="*/ 1594 h 3256"/>
              <a:gd name="T104" fmla="*/ 3031 w 17116"/>
              <a:gd name="T105" fmla="*/ 3253 h 3256"/>
              <a:gd name="T106" fmla="*/ 1411 w 17116"/>
              <a:gd name="T107" fmla="*/ 3253 h 3256"/>
              <a:gd name="T108" fmla="*/ 1112 w 17116"/>
              <a:gd name="T109" fmla="*/ 2863 h 3256"/>
              <a:gd name="T110" fmla="*/ 1439 w 17116"/>
              <a:gd name="T111" fmla="*/ 2922 h 3256"/>
              <a:gd name="T112" fmla="*/ 2449 w 17116"/>
              <a:gd name="T113" fmla="*/ 1614 h 3256"/>
              <a:gd name="T114" fmla="*/ 434 w 17116"/>
              <a:gd name="T115" fmla="*/ 1654 h 3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116" h="3256">
                <a:moveTo>
                  <a:pt x="12111" y="2934"/>
                </a:moveTo>
                <a:cubicBezTo>
                  <a:pt x="12405" y="2934"/>
                  <a:pt x="12582" y="2883"/>
                  <a:pt x="12738" y="2818"/>
                </a:cubicBezTo>
                <a:lnTo>
                  <a:pt x="12808" y="3111"/>
                </a:lnTo>
                <a:cubicBezTo>
                  <a:pt x="12664" y="3176"/>
                  <a:pt x="12416" y="3255"/>
                  <a:pt x="12055" y="3255"/>
                </a:cubicBezTo>
                <a:cubicBezTo>
                  <a:pt x="11358" y="3255"/>
                  <a:pt x="10940" y="2793"/>
                  <a:pt x="10940" y="2111"/>
                </a:cubicBezTo>
                <a:cubicBezTo>
                  <a:pt x="10940" y="1428"/>
                  <a:pt x="11343" y="889"/>
                  <a:pt x="12001" y="889"/>
                </a:cubicBezTo>
                <a:cubicBezTo>
                  <a:pt x="12740" y="889"/>
                  <a:pt x="12938" y="1541"/>
                  <a:pt x="12938" y="1956"/>
                </a:cubicBezTo>
                <a:cubicBezTo>
                  <a:pt x="12938" y="2040"/>
                  <a:pt x="12929" y="2105"/>
                  <a:pt x="12924" y="2148"/>
                </a:cubicBezTo>
                <a:lnTo>
                  <a:pt x="11335" y="2148"/>
                </a:lnTo>
                <a:cubicBezTo>
                  <a:pt x="11343" y="2702"/>
                  <a:pt x="11699" y="2934"/>
                  <a:pt x="12111" y="2934"/>
                </a:cubicBezTo>
                <a:close/>
                <a:moveTo>
                  <a:pt x="12543" y="1851"/>
                </a:moveTo>
                <a:cubicBezTo>
                  <a:pt x="12548" y="1589"/>
                  <a:pt x="12436" y="1183"/>
                  <a:pt x="11973" y="1183"/>
                </a:cubicBezTo>
                <a:cubicBezTo>
                  <a:pt x="11555" y="1183"/>
                  <a:pt x="11374" y="1566"/>
                  <a:pt x="11341" y="1851"/>
                </a:cubicBezTo>
                <a:lnTo>
                  <a:pt x="12543" y="1851"/>
                </a:lnTo>
                <a:close/>
                <a:moveTo>
                  <a:pt x="13452" y="1552"/>
                </a:moveTo>
                <a:cubicBezTo>
                  <a:pt x="13452" y="1318"/>
                  <a:pt x="13446" y="1126"/>
                  <a:pt x="13432" y="940"/>
                </a:cubicBezTo>
                <a:lnTo>
                  <a:pt x="13796" y="940"/>
                </a:lnTo>
                <a:lnTo>
                  <a:pt x="13818" y="1315"/>
                </a:lnTo>
                <a:lnTo>
                  <a:pt x="13827" y="1315"/>
                </a:lnTo>
                <a:cubicBezTo>
                  <a:pt x="13940" y="1101"/>
                  <a:pt x="14202" y="889"/>
                  <a:pt x="14575" y="889"/>
                </a:cubicBezTo>
                <a:cubicBezTo>
                  <a:pt x="14888" y="889"/>
                  <a:pt x="15376" y="1075"/>
                  <a:pt x="15376" y="1854"/>
                </a:cubicBezTo>
                <a:lnTo>
                  <a:pt x="15376" y="3205"/>
                </a:lnTo>
                <a:lnTo>
                  <a:pt x="14964" y="3205"/>
                </a:lnTo>
                <a:lnTo>
                  <a:pt x="14964" y="1899"/>
                </a:lnTo>
                <a:cubicBezTo>
                  <a:pt x="14964" y="1535"/>
                  <a:pt x="14829" y="1231"/>
                  <a:pt x="14439" y="1231"/>
                </a:cubicBezTo>
                <a:cubicBezTo>
                  <a:pt x="14168" y="1231"/>
                  <a:pt x="13957" y="1422"/>
                  <a:pt x="13886" y="1651"/>
                </a:cubicBezTo>
                <a:cubicBezTo>
                  <a:pt x="13866" y="1702"/>
                  <a:pt x="13858" y="1772"/>
                  <a:pt x="13858" y="1843"/>
                </a:cubicBezTo>
                <a:lnTo>
                  <a:pt x="13858" y="3205"/>
                </a:lnTo>
                <a:lnTo>
                  <a:pt x="13446" y="3205"/>
                </a:lnTo>
                <a:lnTo>
                  <a:pt x="13446" y="1552"/>
                </a:lnTo>
                <a:lnTo>
                  <a:pt x="13452" y="1552"/>
                </a:lnTo>
                <a:close/>
                <a:moveTo>
                  <a:pt x="16525" y="398"/>
                </a:moveTo>
                <a:lnTo>
                  <a:pt x="16525" y="940"/>
                </a:lnTo>
                <a:lnTo>
                  <a:pt x="17115" y="940"/>
                </a:lnTo>
                <a:lnTo>
                  <a:pt x="17115" y="1253"/>
                </a:lnTo>
                <a:lnTo>
                  <a:pt x="16525" y="1253"/>
                </a:lnTo>
                <a:lnTo>
                  <a:pt x="16525" y="2475"/>
                </a:lnTo>
                <a:cubicBezTo>
                  <a:pt x="16525" y="2753"/>
                  <a:pt x="16604" y="2914"/>
                  <a:pt x="16832" y="2914"/>
                </a:cubicBezTo>
                <a:cubicBezTo>
                  <a:pt x="16945" y="2914"/>
                  <a:pt x="17010" y="2906"/>
                  <a:pt x="17072" y="2886"/>
                </a:cubicBezTo>
                <a:lnTo>
                  <a:pt x="17092" y="3193"/>
                </a:lnTo>
                <a:cubicBezTo>
                  <a:pt x="17013" y="3227"/>
                  <a:pt x="16886" y="3255"/>
                  <a:pt x="16728" y="3255"/>
                </a:cubicBezTo>
                <a:cubicBezTo>
                  <a:pt x="16536" y="3255"/>
                  <a:pt x="16381" y="3190"/>
                  <a:pt x="16282" y="3078"/>
                </a:cubicBezTo>
                <a:cubicBezTo>
                  <a:pt x="16166" y="2956"/>
                  <a:pt x="16124" y="2756"/>
                  <a:pt x="16124" y="2489"/>
                </a:cubicBezTo>
                <a:lnTo>
                  <a:pt x="16124" y="1253"/>
                </a:lnTo>
                <a:lnTo>
                  <a:pt x="15774" y="1253"/>
                </a:lnTo>
                <a:lnTo>
                  <a:pt x="15774" y="940"/>
                </a:lnTo>
                <a:lnTo>
                  <a:pt x="16124" y="940"/>
                </a:lnTo>
                <a:lnTo>
                  <a:pt x="16124" y="522"/>
                </a:lnTo>
                <a:lnTo>
                  <a:pt x="16525" y="398"/>
                </a:lnTo>
                <a:close/>
                <a:moveTo>
                  <a:pt x="10497" y="940"/>
                </a:moveTo>
                <a:lnTo>
                  <a:pt x="10497" y="3205"/>
                </a:lnTo>
                <a:lnTo>
                  <a:pt x="10093" y="3205"/>
                </a:lnTo>
                <a:lnTo>
                  <a:pt x="10093" y="1552"/>
                </a:lnTo>
                <a:lnTo>
                  <a:pt x="10497" y="940"/>
                </a:lnTo>
                <a:close/>
                <a:moveTo>
                  <a:pt x="8936" y="1253"/>
                </a:moveTo>
                <a:lnTo>
                  <a:pt x="8936" y="2475"/>
                </a:lnTo>
                <a:cubicBezTo>
                  <a:pt x="8936" y="2753"/>
                  <a:pt x="9015" y="2914"/>
                  <a:pt x="9244" y="2914"/>
                </a:cubicBezTo>
                <a:cubicBezTo>
                  <a:pt x="9357" y="2914"/>
                  <a:pt x="9422" y="2906"/>
                  <a:pt x="9484" y="2886"/>
                </a:cubicBezTo>
                <a:lnTo>
                  <a:pt x="9503" y="3193"/>
                </a:lnTo>
                <a:cubicBezTo>
                  <a:pt x="9424" y="3227"/>
                  <a:pt x="9297" y="3255"/>
                  <a:pt x="9139" y="3255"/>
                </a:cubicBezTo>
                <a:cubicBezTo>
                  <a:pt x="8947" y="3255"/>
                  <a:pt x="8792" y="3190"/>
                  <a:pt x="8693" y="3078"/>
                </a:cubicBezTo>
                <a:cubicBezTo>
                  <a:pt x="8578" y="2956"/>
                  <a:pt x="8536" y="2756"/>
                  <a:pt x="8536" y="2489"/>
                </a:cubicBezTo>
                <a:lnTo>
                  <a:pt x="8536" y="1253"/>
                </a:lnTo>
                <a:lnTo>
                  <a:pt x="8184" y="1253"/>
                </a:lnTo>
                <a:lnTo>
                  <a:pt x="8184" y="940"/>
                </a:lnTo>
                <a:lnTo>
                  <a:pt x="8534" y="940"/>
                </a:lnTo>
                <a:lnTo>
                  <a:pt x="8534" y="522"/>
                </a:lnTo>
                <a:lnTo>
                  <a:pt x="8936" y="395"/>
                </a:lnTo>
                <a:lnTo>
                  <a:pt x="8936" y="937"/>
                </a:lnTo>
                <a:lnTo>
                  <a:pt x="9526" y="937"/>
                </a:lnTo>
                <a:lnTo>
                  <a:pt x="10409" y="937"/>
                </a:lnTo>
                <a:lnTo>
                  <a:pt x="9862" y="1250"/>
                </a:lnTo>
                <a:lnTo>
                  <a:pt x="8936" y="1250"/>
                </a:lnTo>
                <a:lnTo>
                  <a:pt x="8936" y="1253"/>
                </a:lnTo>
                <a:close/>
                <a:moveTo>
                  <a:pt x="6874" y="889"/>
                </a:moveTo>
                <a:cubicBezTo>
                  <a:pt x="6248" y="889"/>
                  <a:pt x="5751" y="1335"/>
                  <a:pt x="5751" y="2091"/>
                </a:cubicBezTo>
                <a:cubicBezTo>
                  <a:pt x="5751" y="2807"/>
                  <a:pt x="6222" y="3255"/>
                  <a:pt x="6838" y="3255"/>
                </a:cubicBezTo>
                <a:cubicBezTo>
                  <a:pt x="7385" y="3255"/>
                  <a:pt x="7966" y="2891"/>
                  <a:pt x="7966" y="2054"/>
                </a:cubicBezTo>
                <a:cubicBezTo>
                  <a:pt x="7966" y="1360"/>
                  <a:pt x="7526" y="889"/>
                  <a:pt x="6874" y="889"/>
                </a:cubicBezTo>
                <a:close/>
                <a:moveTo>
                  <a:pt x="6866" y="1197"/>
                </a:moveTo>
                <a:cubicBezTo>
                  <a:pt x="7351" y="1197"/>
                  <a:pt x="7543" y="1682"/>
                  <a:pt x="7543" y="2066"/>
                </a:cubicBezTo>
                <a:cubicBezTo>
                  <a:pt x="7543" y="2576"/>
                  <a:pt x="7250" y="2945"/>
                  <a:pt x="6854" y="2945"/>
                </a:cubicBezTo>
                <a:cubicBezTo>
                  <a:pt x="6451" y="2945"/>
                  <a:pt x="6166" y="2571"/>
                  <a:pt x="6166" y="2077"/>
                </a:cubicBezTo>
                <a:cubicBezTo>
                  <a:pt x="6169" y="1645"/>
                  <a:pt x="6380" y="1197"/>
                  <a:pt x="6866" y="1197"/>
                </a:cubicBezTo>
                <a:close/>
                <a:moveTo>
                  <a:pt x="4865" y="940"/>
                </a:moveTo>
                <a:lnTo>
                  <a:pt x="4865" y="2328"/>
                </a:lnTo>
                <a:cubicBezTo>
                  <a:pt x="4865" y="2404"/>
                  <a:pt x="4851" y="2478"/>
                  <a:pt x="4828" y="2540"/>
                </a:cubicBezTo>
                <a:cubicBezTo>
                  <a:pt x="4752" y="2722"/>
                  <a:pt x="4560" y="2914"/>
                  <a:pt x="4286" y="2914"/>
                </a:cubicBezTo>
                <a:cubicBezTo>
                  <a:pt x="3911" y="2914"/>
                  <a:pt x="3781" y="2624"/>
                  <a:pt x="3781" y="2195"/>
                </a:cubicBezTo>
                <a:lnTo>
                  <a:pt x="3781" y="940"/>
                </a:lnTo>
                <a:lnTo>
                  <a:pt x="3369" y="940"/>
                </a:lnTo>
                <a:lnTo>
                  <a:pt x="3369" y="2263"/>
                </a:lnTo>
                <a:cubicBezTo>
                  <a:pt x="3369" y="3058"/>
                  <a:pt x="3795" y="3255"/>
                  <a:pt x="4151" y="3255"/>
                </a:cubicBezTo>
                <a:cubicBezTo>
                  <a:pt x="4554" y="3255"/>
                  <a:pt x="4792" y="3016"/>
                  <a:pt x="4899" y="2835"/>
                </a:cubicBezTo>
                <a:lnTo>
                  <a:pt x="4907" y="2835"/>
                </a:lnTo>
                <a:lnTo>
                  <a:pt x="4930" y="3205"/>
                </a:lnTo>
                <a:lnTo>
                  <a:pt x="5294" y="3205"/>
                </a:lnTo>
                <a:cubicBezTo>
                  <a:pt x="5280" y="3027"/>
                  <a:pt x="5274" y="2821"/>
                  <a:pt x="5274" y="2588"/>
                </a:cubicBezTo>
                <a:lnTo>
                  <a:pt x="5274" y="940"/>
                </a:lnTo>
                <a:lnTo>
                  <a:pt x="4865" y="940"/>
                </a:lnTo>
                <a:close/>
                <a:moveTo>
                  <a:pt x="1368" y="3253"/>
                </a:moveTo>
                <a:cubicBezTo>
                  <a:pt x="629" y="3216"/>
                  <a:pt x="0" y="2667"/>
                  <a:pt x="0" y="1659"/>
                </a:cubicBezTo>
                <a:cubicBezTo>
                  <a:pt x="0" y="649"/>
                  <a:pt x="618" y="0"/>
                  <a:pt x="1467" y="0"/>
                </a:cubicBezTo>
                <a:cubicBezTo>
                  <a:pt x="2322" y="0"/>
                  <a:pt x="2881" y="663"/>
                  <a:pt x="2881" y="1594"/>
                </a:cubicBezTo>
                <a:cubicBezTo>
                  <a:pt x="2881" y="2246"/>
                  <a:pt x="2638" y="2708"/>
                  <a:pt x="2269" y="2959"/>
                </a:cubicBezTo>
                <a:lnTo>
                  <a:pt x="3031" y="3253"/>
                </a:lnTo>
                <a:lnTo>
                  <a:pt x="1498" y="3253"/>
                </a:lnTo>
                <a:lnTo>
                  <a:pt x="1411" y="3253"/>
                </a:lnTo>
                <a:lnTo>
                  <a:pt x="1368" y="3253"/>
                </a:lnTo>
                <a:close/>
                <a:moveTo>
                  <a:pt x="1112" y="2863"/>
                </a:moveTo>
                <a:cubicBezTo>
                  <a:pt x="1210" y="2900"/>
                  <a:pt x="1318" y="2922"/>
                  <a:pt x="1436" y="2922"/>
                </a:cubicBezTo>
                <a:lnTo>
                  <a:pt x="1439" y="2922"/>
                </a:lnTo>
                <a:cubicBezTo>
                  <a:pt x="1518" y="2922"/>
                  <a:pt x="1591" y="2914"/>
                  <a:pt x="1662" y="2897"/>
                </a:cubicBezTo>
                <a:cubicBezTo>
                  <a:pt x="2167" y="2779"/>
                  <a:pt x="2449" y="2246"/>
                  <a:pt x="2449" y="1614"/>
                </a:cubicBezTo>
                <a:cubicBezTo>
                  <a:pt x="2449" y="982"/>
                  <a:pt x="2122" y="333"/>
                  <a:pt x="1453" y="333"/>
                </a:cubicBezTo>
                <a:cubicBezTo>
                  <a:pt x="764" y="333"/>
                  <a:pt x="429" y="971"/>
                  <a:pt x="434" y="1654"/>
                </a:cubicBezTo>
                <a:cubicBezTo>
                  <a:pt x="431" y="2198"/>
                  <a:pt x="677" y="2700"/>
                  <a:pt x="1112" y="2863"/>
                </a:cubicBezTo>
                <a:close/>
              </a:path>
            </a:pathLst>
          </a:custGeom>
          <a:solidFill>
            <a:srgbClr val="ACAEA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697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13232" y="1889604"/>
            <a:ext cx="11299792" cy="87433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6541"/>
              </a:lnSpc>
              <a:spcBef>
                <a:spcPts val="0"/>
              </a:spcBef>
              <a:buFont typeface="Arial"/>
              <a:buNone/>
              <a:defRPr sz="540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13232" y="2763936"/>
            <a:ext cx="11299792" cy="1318609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2400" dirty="0">
                <a:solidFill>
                  <a:schemeClr val="bg1"/>
                </a:solidFill>
                <a:cs typeface="Helvetica Neue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 title="Copyright"/>
          <p:cNvSpPr/>
          <p:nvPr userDrawn="1"/>
        </p:nvSpPr>
        <p:spPr>
          <a:xfrm>
            <a:off x="719005" y="9269396"/>
            <a:ext cx="9306245" cy="130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24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50" b="0" i="0" kern="1200" dirty="0">
                <a:solidFill>
                  <a:schemeClr val="bg1"/>
                </a:solidFill>
                <a:latin typeface="+mn-lt"/>
                <a:cs typeface="Helvetica Neue"/>
              </a:rPr>
              <a:t>©2016 Quotient Technology Inc. </a:t>
            </a:r>
            <a:r>
              <a:rPr lang="en-US" sz="850" kern="1200" dirty="0">
                <a:solidFill>
                  <a:schemeClr val="bg1"/>
                </a:solidFill>
              </a:rPr>
              <a:t>Confidential and Proprietary - Please do not copy or distribute.</a:t>
            </a:r>
            <a:r>
              <a:rPr lang="en-US" sz="850" b="0" i="0" kern="1200" baseline="0" dirty="0">
                <a:solidFill>
                  <a:schemeClr val="bg1"/>
                </a:solidFill>
                <a:latin typeface="+mn-lt"/>
                <a:cs typeface="Helvetica Neue"/>
              </a:rPr>
              <a:t>  </a:t>
            </a:r>
            <a:endParaRPr lang="en-US" sz="850" b="0" i="0" kern="1200" dirty="0">
              <a:solidFill>
                <a:schemeClr val="bg1"/>
              </a:solidFill>
              <a:latin typeface="+mn-lt"/>
              <a:ea typeface="+mn-ea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13704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9C12CC1-B319-9942-BB84-F6ABCF4CD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4"/>
          </p:nvPr>
        </p:nvSpPr>
        <p:spPr>
          <a:xfrm>
            <a:off x="712925" y="2190749"/>
            <a:ext cx="11593374" cy="67334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3003213" cy="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924" y="2185516"/>
            <a:ext cx="11594592" cy="6738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926" y="8924197"/>
            <a:ext cx="9031050" cy="31374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80799" y="9264928"/>
            <a:ext cx="419141" cy="1377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53">
                <a:solidFill>
                  <a:schemeClr val="tx1"/>
                </a:solidFill>
                <a:latin typeface="+mn-lt"/>
              </a:defRPr>
            </a:lvl1pPr>
          </a:lstStyle>
          <a:p>
            <a:fld id="{49C12CC1-B319-9942-BB84-F6ABCF4CD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712924" y="233665"/>
            <a:ext cx="11593375" cy="12260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Rectangle 24" title="Copyright"/>
          <p:cNvSpPr/>
          <p:nvPr/>
        </p:nvSpPr>
        <p:spPr>
          <a:xfrm>
            <a:off x="719005" y="9269396"/>
            <a:ext cx="9306245" cy="130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24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50" b="0" i="0" kern="1200" dirty="0">
                <a:solidFill>
                  <a:schemeClr val="tx1"/>
                </a:solidFill>
                <a:latin typeface="+mn-lt"/>
                <a:cs typeface="Helvetica Neue"/>
              </a:rPr>
              <a:t>©2024 Quotient Technology Inc. </a:t>
            </a:r>
            <a:r>
              <a:rPr lang="en-US" sz="850" kern="1200" dirty="0">
                <a:solidFill>
                  <a:schemeClr val="tx1"/>
                </a:solidFill>
              </a:rPr>
              <a:t>Confidential and Proprietary - Please do not copy or distribute.</a:t>
            </a:r>
            <a:r>
              <a:rPr lang="en-US" sz="850" b="0" i="0" kern="1200" baseline="0" dirty="0">
                <a:solidFill>
                  <a:schemeClr val="tx1"/>
                </a:solidFill>
                <a:latin typeface="+mn-lt"/>
                <a:cs typeface="Helvetica Neue"/>
              </a:rPr>
              <a:t>  </a:t>
            </a:r>
            <a:endParaRPr lang="en-US" sz="850" b="0" i="0" kern="1200" dirty="0">
              <a:solidFill>
                <a:schemeClr val="tx1"/>
              </a:solidFill>
              <a:latin typeface="+mn-lt"/>
              <a:ea typeface="+mn-ea"/>
              <a:cs typeface="Helvetica Neue"/>
            </a:endParaRPr>
          </a:p>
        </p:txBody>
      </p:sp>
      <p:sp>
        <p:nvSpPr>
          <p:cNvPr id="17" name="Freeform 16"/>
          <p:cNvSpPr>
            <a:spLocks noChangeAspect="1" noChangeArrowheads="1"/>
          </p:cNvSpPr>
          <p:nvPr userDrawn="1"/>
        </p:nvSpPr>
        <p:spPr bwMode="auto">
          <a:xfrm>
            <a:off x="10852656" y="9149075"/>
            <a:ext cx="1369672" cy="260283"/>
          </a:xfrm>
          <a:custGeom>
            <a:avLst/>
            <a:gdLst>
              <a:gd name="T0" fmla="*/ 12738 w 17116"/>
              <a:gd name="T1" fmla="*/ 2818 h 3256"/>
              <a:gd name="T2" fmla="*/ 12055 w 17116"/>
              <a:gd name="T3" fmla="*/ 3255 h 3256"/>
              <a:gd name="T4" fmla="*/ 12001 w 17116"/>
              <a:gd name="T5" fmla="*/ 889 h 3256"/>
              <a:gd name="T6" fmla="*/ 12924 w 17116"/>
              <a:gd name="T7" fmla="*/ 2148 h 3256"/>
              <a:gd name="T8" fmla="*/ 12111 w 17116"/>
              <a:gd name="T9" fmla="*/ 2934 h 3256"/>
              <a:gd name="T10" fmla="*/ 11973 w 17116"/>
              <a:gd name="T11" fmla="*/ 1183 h 3256"/>
              <a:gd name="T12" fmla="*/ 12543 w 17116"/>
              <a:gd name="T13" fmla="*/ 1851 h 3256"/>
              <a:gd name="T14" fmla="*/ 13432 w 17116"/>
              <a:gd name="T15" fmla="*/ 940 h 3256"/>
              <a:gd name="T16" fmla="*/ 13818 w 17116"/>
              <a:gd name="T17" fmla="*/ 1315 h 3256"/>
              <a:gd name="T18" fmla="*/ 14575 w 17116"/>
              <a:gd name="T19" fmla="*/ 889 h 3256"/>
              <a:gd name="T20" fmla="*/ 15376 w 17116"/>
              <a:gd name="T21" fmla="*/ 3205 h 3256"/>
              <a:gd name="T22" fmla="*/ 14964 w 17116"/>
              <a:gd name="T23" fmla="*/ 1899 h 3256"/>
              <a:gd name="T24" fmla="*/ 13886 w 17116"/>
              <a:gd name="T25" fmla="*/ 1651 h 3256"/>
              <a:gd name="T26" fmla="*/ 13858 w 17116"/>
              <a:gd name="T27" fmla="*/ 3205 h 3256"/>
              <a:gd name="T28" fmla="*/ 13446 w 17116"/>
              <a:gd name="T29" fmla="*/ 1552 h 3256"/>
              <a:gd name="T30" fmla="*/ 16525 w 17116"/>
              <a:gd name="T31" fmla="*/ 398 h 3256"/>
              <a:gd name="T32" fmla="*/ 17115 w 17116"/>
              <a:gd name="T33" fmla="*/ 940 h 3256"/>
              <a:gd name="T34" fmla="*/ 16525 w 17116"/>
              <a:gd name="T35" fmla="*/ 1253 h 3256"/>
              <a:gd name="T36" fmla="*/ 16832 w 17116"/>
              <a:gd name="T37" fmla="*/ 2914 h 3256"/>
              <a:gd name="T38" fmla="*/ 17092 w 17116"/>
              <a:gd name="T39" fmla="*/ 3193 h 3256"/>
              <a:gd name="T40" fmla="*/ 16282 w 17116"/>
              <a:gd name="T41" fmla="*/ 3078 h 3256"/>
              <a:gd name="T42" fmla="*/ 16124 w 17116"/>
              <a:gd name="T43" fmla="*/ 1253 h 3256"/>
              <a:gd name="T44" fmla="*/ 15774 w 17116"/>
              <a:gd name="T45" fmla="*/ 940 h 3256"/>
              <a:gd name="T46" fmla="*/ 16124 w 17116"/>
              <a:gd name="T47" fmla="*/ 522 h 3256"/>
              <a:gd name="T48" fmla="*/ 10497 w 17116"/>
              <a:gd name="T49" fmla="*/ 940 h 3256"/>
              <a:gd name="T50" fmla="*/ 10093 w 17116"/>
              <a:gd name="T51" fmla="*/ 3205 h 3256"/>
              <a:gd name="T52" fmla="*/ 10497 w 17116"/>
              <a:gd name="T53" fmla="*/ 940 h 3256"/>
              <a:gd name="T54" fmla="*/ 8936 w 17116"/>
              <a:gd name="T55" fmla="*/ 2475 h 3256"/>
              <a:gd name="T56" fmla="*/ 9484 w 17116"/>
              <a:gd name="T57" fmla="*/ 2886 h 3256"/>
              <a:gd name="T58" fmla="*/ 9139 w 17116"/>
              <a:gd name="T59" fmla="*/ 3255 h 3256"/>
              <a:gd name="T60" fmla="*/ 8536 w 17116"/>
              <a:gd name="T61" fmla="*/ 2489 h 3256"/>
              <a:gd name="T62" fmla="*/ 8184 w 17116"/>
              <a:gd name="T63" fmla="*/ 1253 h 3256"/>
              <a:gd name="T64" fmla="*/ 8534 w 17116"/>
              <a:gd name="T65" fmla="*/ 940 h 3256"/>
              <a:gd name="T66" fmla="*/ 8936 w 17116"/>
              <a:gd name="T67" fmla="*/ 395 h 3256"/>
              <a:gd name="T68" fmla="*/ 9526 w 17116"/>
              <a:gd name="T69" fmla="*/ 937 h 3256"/>
              <a:gd name="T70" fmla="*/ 9862 w 17116"/>
              <a:gd name="T71" fmla="*/ 1250 h 3256"/>
              <a:gd name="T72" fmla="*/ 8936 w 17116"/>
              <a:gd name="T73" fmla="*/ 1253 h 3256"/>
              <a:gd name="T74" fmla="*/ 5751 w 17116"/>
              <a:gd name="T75" fmla="*/ 2091 h 3256"/>
              <a:gd name="T76" fmla="*/ 7966 w 17116"/>
              <a:gd name="T77" fmla="*/ 2054 h 3256"/>
              <a:gd name="T78" fmla="*/ 6866 w 17116"/>
              <a:gd name="T79" fmla="*/ 1197 h 3256"/>
              <a:gd name="T80" fmla="*/ 6854 w 17116"/>
              <a:gd name="T81" fmla="*/ 2945 h 3256"/>
              <a:gd name="T82" fmla="*/ 6866 w 17116"/>
              <a:gd name="T83" fmla="*/ 1197 h 3256"/>
              <a:gd name="T84" fmla="*/ 4865 w 17116"/>
              <a:gd name="T85" fmla="*/ 2328 h 3256"/>
              <a:gd name="T86" fmla="*/ 4286 w 17116"/>
              <a:gd name="T87" fmla="*/ 2914 h 3256"/>
              <a:gd name="T88" fmla="*/ 3781 w 17116"/>
              <a:gd name="T89" fmla="*/ 940 h 3256"/>
              <a:gd name="T90" fmla="*/ 3369 w 17116"/>
              <a:gd name="T91" fmla="*/ 2263 h 3256"/>
              <a:gd name="T92" fmla="*/ 4899 w 17116"/>
              <a:gd name="T93" fmla="*/ 2835 h 3256"/>
              <a:gd name="T94" fmla="*/ 4930 w 17116"/>
              <a:gd name="T95" fmla="*/ 3205 h 3256"/>
              <a:gd name="T96" fmla="*/ 5274 w 17116"/>
              <a:gd name="T97" fmla="*/ 2588 h 3256"/>
              <a:gd name="T98" fmla="*/ 4865 w 17116"/>
              <a:gd name="T99" fmla="*/ 940 h 3256"/>
              <a:gd name="T100" fmla="*/ 0 w 17116"/>
              <a:gd name="T101" fmla="*/ 1659 h 3256"/>
              <a:gd name="T102" fmla="*/ 2881 w 17116"/>
              <a:gd name="T103" fmla="*/ 1594 h 3256"/>
              <a:gd name="T104" fmla="*/ 3031 w 17116"/>
              <a:gd name="T105" fmla="*/ 3253 h 3256"/>
              <a:gd name="T106" fmla="*/ 1411 w 17116"/>
              <a:gd name="T107" fmla="*/ 3253 h 3256"/>
              <a:gd name="T108" fmla="*/ 1112 w 17116"/>
              <a:gd name="T109" fmla="*/ 2863 h 3256"/>
              <a:gd name="T110" fmla="*/ 1439 w 17116"/>
              <a:gd name="T111" fmla="*/ 2922 h 3256"/>
              <a:gd name="T112" fmla="*/ 2449 w 17116"/>
              <a:gd name="T113" fmla="*/ 1614 h 3256"/>
              <a:gd name="T114" fmla="*/ 434 w 17116"/>
              <a:gd name="T115" fmla="*/ 1654 h 3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116" h="3256">
                <a:moveTo>
                  <a:pt x="12111" y="2934"/>
                </a:moveTo>
                <a:cubicBezTo>
                  <a:pt x="12405" y="2934"/>
                  <a:pt x="12582" y="2883"/>
                  <a:pt x="12738" y="2818"/>
                </a:cubicBezTo>
                <a:lnTo>
                  <a:pt x="12808" y="3111"/>
                </a:lnTo>
                <a:cubicBezTo>
                  <a:pt x="12664" y="3176"/>
                  <a:pt x="12416" y="3255"/>
                  <a:pt x="12055" y="3255"/>
                </a:cubicBezTo>
                <a:cubicBezTo>
                  <a:pt x="11358" y="3255"/>
                  <a:pt x="10940" y="2793"/>
                  <a:pt x="10940" y="2111"/>
                </a:cubicBezTo>
                <a:cubicBezTo>
                  <a:pt x="10940" y="1428"/>
                  <a:pt x="11343" y="889"/>
                  <a:pt x="12001" y="889"/>
                </a:cubicBezTo>
                <a:cubicBezTo>
                  <a:pt x="12740" y="889"/>
                  <a:pt x="12938" y="1541"/>
                  <a:pt x="12938" y="1956"/>
                </a:cubicBezTo>
                <a:cubicBezTo>
                  <a:pt x="12938" y="2040"/>
                  <a:pt x="12929" y="2105"/>
                  <a:pt x="12924" y="2148"/>
                </a:cubicBezTo>
                <a:lnTo>
                  <a:pt x="11335" y="2148"/>
                </a:lnTo>
                <a:cubicBezTo>
                  <a:pt x="11343" y="2702"/>
                  <a:pt x="11699" y="2934"/>
                  <a:pt x="12111" y="2934"/>
                </a:cubicBezTo>
                <a:close/>
                <a:moveTo>
                  <a:pt x="12543" y="1851"/>
                </a:moveTo>
                <a:cubicBezTo>
                  <a:pt x="12548" y="1589"/>
                  <a:pt x="12436" y="1183"/>
                  <a:pt x="11973" y="1183"/>
                </a:cubicBezTo>
                <a:cubicBezTo>
                  <a:pt x="11555" y="1183"/>
                  <a:pt x="11374" y="1566"/>
                  <a:pt x="11341" y="1851"/>
                </a:cubicBezTo>
                <a:lnTo>
                  <a:pt x="12543" y="1851"/>
                </a:lnTo>
                <a:close/>
                <a:moveTo>
                  <a:pt x="13452" y="1552"/>
                </a:moveTo>
                <a:cubicBezTo>
                  <a:pt x="13452" y="1318"/>
                  <a:pt x="13446" y="1126"/>
                  <a:pt x="13432" y="940"/>
                </a:cubicBezTo>
                <a:lnTo>
                  <a:pt x="13796" y="940"/>
                </a:lnTo>
                <a:lnTo>
                  <a:pt x="13818" y="1315"/>
                </a:lnTo>
                <a:lnTo>
                  <a:pt x="13827" y="1315"/>
                </a:lnTo>
                <a:cubicBezTo>
                  <a:pt x="13940" y="1101"/>
                  <a:pt x="14202" y="889"/>
                  <a:pt x="14575" y="889"/>
                </a:cubicBezTo>
                <a:cubicBezTo>
                  <a:pt x="14888" y="889"/>
                  <a:pt x="15376" y="1075"/>
                  <a:pt x="15376" y="1854"/>
                </a:cubicBezTo>
                <a:lnTo>
                  <a:pt x="15376" y="3205"/>
                </a:lnTo>
                <a:lnTo>
                  <a:pt x="14964" y="3205"/>
                </a:lnTo>
                <a:lnTo>
                  <a:pt x="14964" y="1899"/>
                </a:lnTo>
                <a:cubicBezTo>
                  <a:pt x="14964" y="1535"/>
                  <a:pt x="14829" y="1231"/>
                  <a:pt x="14439" y="1231"/>
                </a:cubicBezTo>
                <a:cubicBezTo>
                  <a:pt x="14168" y="1231"/>
                  <a:pt x="13957" y="1422"/>
                  <a:pt x="13886" y="1651"/>
                </a:cubicBezTo>
                <a:cubicBezTo>
                  <a:pt x="13866" y="1702"/>
                  <a:pt x="13858" y="1772"/>
                  <a:pt x="13858" y="1843"/>
                </a:cubicBezTo>
                <a:lnTo>
                  <a:pt x="13858" y="3205"/>
                </a:lnTo>
                <a:lnTo>
                  <a:pt x="13446" y="3205"/>
                </a:lnTo>
                <a:lnTo>
                  <a:pt x="13446" y="1552"/>
                </a:lnTo>
                <a:lnTo>
                  <a:pt x="13452" y="1552"/>
                </a:lnTo>
                <a:close/>
                <a:moveTo>
                  <a:pt x="16525" y="398"/>
                </a:moveTo>
                <a:lnTo>
                  <a:pt x="16525" y="940"/>
                </a:lnTo>
                <a:lnTo>
                  <a:pt x="17115" y="940"/>
                </a:lnTo>
                <a:lnTo>
                  <a:pt x="17115" y="1253"/>
                </a:lnTo>
                <a:lnTo>
                  <a:pt x="16525" y="1253"/>
                </a:lnTo>
                <a:lnTo>
                  <a:pt x="16525" y="2475"/>
                </a:lnTo>
                <a:cubicBezTo>
                  <a:pt x="16525" y="2753"/>
                  <a:pt x="16604" y="2914"/>
                  <a:pt x="16832" y="2914"/>
                </a:cubicBezTo>
                <a:cubicBezTo>
                  <a:pt x="16945" y="2914"/>
                  <a:pt x="17010" y="2906"/>
                  <a:pt x="17072" y="2886"/>
                </a:cubicBezTo>
                <a:lnTo>
                  <a:pt x="17092" y="3193"/>
                </a:lnTo>
                <a:cubicBezTo>
                  <a:pt x="17013" y="3227"/>
                  <a:pt x="16886" y="3255"/>
                  <a:pt x="16728" y="3255"/>
                </a:cubicBezTo>
                <a:cubicBezTo>
                  <a:pt x="16536" y="3255"/>
                  <a:pt x="16381" y="3190"/>
                  <a:pt x="16282" y="3078"/>
                </a:cubicBezTo>
                <a:cubicBezTo>
                  <a:pt x="16166" y="2956"/>
                  <a:pt x="16124" y="2756"/>
                  <a:pt x="16124" y="2489"/>
                </a:cubicBezTo>
                <a:lnTo>
                  <a:pt x="16124" y="1253"/>
                </a:lnTo>
                <a:lnTo>
                  <a:pt x="15774" y="1253"/>
                </a:lnTo>
                <a:lnTo>
                  <a:pt x="15774" y="940"/>
                </a:lnTo>
                <a:lnTo>
                  <a:pt x="16124" y="940"/>
                </a:lnTo>
                <a:lnTo>
                  <a:pt x="16124" y="522"/>
                </a:lnTo>
                <a:lnTo>
                  <a:pt x="16525" y="398"/>
                </a:lnTo>
                <a:close/>
                <a:moveTo>
                  <a:pt x="10497" y="940"/>
                </a:moveTo>
                <a:lnTo>
                  <a:pt x="10497" y="3205"/>
                </a:lnTo>
                <a:lnTo>
                  <a:pt x="10093" y="3205"/>
                </a:lnTo>
                <a:lnTo>
                  <a:pt x="10093" y="1552"/>
                </a:lnTo>
                <a:lnTo>
                  <a:pt x="10497" y="940"/>
                </a:lnTo>
                <a:close/>
                <a:moveTo>
                  <a:pt x="8936" y="1253"/>
                </a:moveTo>
                <a:lnTo>
                  <a:pt x="8936" y="2475"/>
                </a:lnTo>
                <a:cubicBezTo>
                  <a:pt x="8936" y="2753"/>
                  <a:pt x="9015" y="2914"/>
                  <a:pt x="9244" y="2914"/>
                </a:cubicBezTo>
                <a:cubicBezTo>
                  <a:pt x="9357" y="2914"/>
                  <a:pt x="9422" y="2906"/>
                  <a:pt x="9484" y="2886"/>
                </a:cubicBezTo>
                <a:lnTo>
                  <a:pt x="9503" y="3193"/>
                </a:lnTo>
                <a:cubicBezTo>
                  <a:pt x="9424" y="3227"/>
                  <a:pt x="9297" y="3255"/>
                  <a:pt x="9139" y="3255"/>
                </a:cubicBezTo>
                <a:cubicBezTo>
                  <a:pt x="8947" y="3255"/>
                  <a:pt x="8792" y="3190"/>
                  <a:pt x="8693" y="3078"/>
                </a:cubicBezTo>
                <a:cubicBezTo>
                  <a:pt x="8578" y="2956"/>
                  <a:pt x="8536" y="2756"/>
                  <a:pt x="8536" y="2489"/>
                </a:cubicBezTo>
                <a:lnTo>
                  <a:pt x="8536" y="1253"/>
                </a:lnTo>
                <a:lnTo>
                  <a:pt x="8184" y="1253"/>
                </a:lnTo>
                <a:lnTo>
                  <a:pt x="8184" y="940"/>
                </a:lnTo>
                <a:lnTo>
                  <a:pt x="8534" y="940"/>
                </a:lnTo>
                <a:lnTo>
                  <a:pt x="8534" y="522"/>
                </a:lnTo>
                <a:lnTo>
                  <a:pt x="8936" y="395"/>
                </a:lnTo>
                <a:lnTo>
                  <a:pt x="8936" y="937"/>
                </a:lnTo>
                <a:lnTo>
                  <a:pt x="9526" y="937"/>
                </a:lnTo>
                <a:lnTo>
                  <a:pt x="10409" y="937"/>
                </a:lnTo>
                <a:lnTo>
                  <a:pt x="9862" y="1250"/>
                </a:lnTo>
                <a:lnTo>
                  <a:pt x="8936" y="1250"/>
                </a:lnTo>
                <a:lnTo>
                  <a:pt x="8936" y="1253"/>
                </a:lnTo>
                <a:close/>
                <a:moveTo>
                  <a:pt x="6874" y="889"/>
                </a:moveTo>
                <a:cubicBezTo>
                  <a:pt x="6248" y="889"/>
                  <a:pt x="5751" y="1335"/>
                  <a:pt x="5751" y="2091"/>
                </a:cubicBezTo>
                <a:cubicBezTo>
                  <a:pt x="5751" y="2807"/>
                  <a:pt x="6222" y="3255"/>
                  <a:pt x="6838" y="3255"/>
                </a:cubicBezTo>
                <a:cubicBezTo>
                  <a:pt x="7385" y="3255"/>
                  <a:pt x="7966" y="2891"/>
                  <a:pt x="7966" y="2054"/>
                </a:cubicBezTo>
                <a:cubicBezTo>
                  <a:pt x="7966" y="1360"/>
                  <a:pt x="7526" y="889"/>
                  <a:pt x="6874" y="889"/>
                </a:cubicBezTo>
                <a:close/>
                <a:moveTo>
                  <a:pt x="6866" y="1197"/>
                </a:moveTo>
                <a:cubicBezTo>
                  <a:pt x="7351" y="1197"/>
                  <a:pt x="7543" y="1682"/>
                  <a:pt x="7543" y="2066"/>
                </a:cubicBezTo>
                <a:cubicBezTo>
                  <a:pt x="7543" y="2576"/>
                  <a:pt x="7250" y="2945"/>
                  <a:pt x="6854" y="2945"/>
                </a:cubicBezTo>
                <a:cubicBezTo>
                  <a:pt x="6451" y="2945"/>
                  <a:pt x="6166" y="2571"/>
                  <a:pt x="6166" y="2077"/>
                </a:cubicBezTo>
                <a:cubicBezTo>
                  <a:pt x="6169" y="1645"/>
                  <a:pt x="6380" y="1197"/>
                  <a:pt x="6866" y="1197"/>
                </a:cubicBezTo>
                <a:close/>
                <a:moveTo>
                  <a:pt x="4865" y="940"/>
                </a:moveTo>
                <a:lnTo>
                  <a:pt x="4865" y="2328"/>
                </a:lnTo>
                <a:cubicBezTo>
                  <a:pt x="4865" y="2404"/>
                  <a:pt x="4851" y="2478"/>
                  <a:pt x="4828" y="2540"/>
                </a:cubicBezTo>
                <a:cubicBezTo>
                  <a:pt x="4752" y="2722"/>
                  <a:pt x="4560" y="2914"/>
                  <a:pt x="4286" y="2914"/>
                </a:cubicBezTo>
                <a:cubicBezTo>
                  <a:pt x="3911" y="2914"/>
                  <a:pt x="3781" y="2624"/>
                  <a:pt x="3781" y="2195"/>
                </a:cubicBezTo>
                <a:lnTo>
                  <a:pt x="3781" y="940"/>
                </a:lnTo>
                <a:lnTo>
                  <a:pt x="3369" y="940"/>
                </a:lnTo>
                <a:lnTo>
                  <a:pt x="3369" y="2263"/>
                </a:lnTo>
                <a:cubicBezTo>
                  <a:pt x="3369" y="3058"/>
                  <a:pt x="3795" y="3255"/>
                  <a:pt x="4151" y="3255"/>
                </a:cubicBezTo>
                <a:cubicBezTo>
                  <a:pt x="4554" y="3255"/>
                  <a:pt x="4792" y="3016"/>
                  <a:pt x="4899" y="2835"/>
                </a:cubicBezTo>
                <a:lnTo>
                  <a:pt x="4907" y="2835"/>
                </a:lnTo>
                <a:lnTo>
                  <a:pt x="4930" y="3205"/>
                </a:lnTo>
                <a:lnTo>
                  <a:pt x="5294" y="3205"/>
                </a:lnTo>
                <a:cubicBezTo>
                  <a:pt x="5280" y="3027"/>
                  <a:pt x="5274" y="2821"/>
                  <a:pt x="5274" y="2588"/>
                </a:cubicBezTo>
                <a:lnTo>
                  <a:pt x="5274" y="940"/>
                </a:lnTo>
                <a:lnTo>
                  <a:pt x="4865" y="940"/>
                </a:lnTo>
                <a:close/>
                <a:moveTo>
                  <a:pt x="1368" y="3253"/>
                </a:moveTo>
                <a:cubicBezTo>
                  <a:pt x="629" y="3216"/>
                  <a:pt x="0" y="2667"/>
                  <a:pt x="0" y="1659"/>
                </a:cubicBezTo>
                <a:cubicBezTo>
                  <a:pt x="0" y="649"/>
                  <a:pt x="618" y="0"/>
                  <a:pt x="1467" y="0"/>
                </a:cubicBezTo>
                <a:cubicBezTo>
                  <a:pt x="2322" y="0"/>
                  <a:pt x="2881" y="663"/>
                  <a:pt x="2881" y="1594"/>
                </a:cubicBezTo>
                <a:cubicBezTo>
                  <a:pt x="2881" y="2246"/>
                  <a:pt x="2638" y="2708"/>
                  <a:pt x="2269" y="2959"/>
                </a:cubicBezTo>
                <a:lnTo>
                  <a:pt x="3031" y="3253"/>
                </a:lnTo>
                <a:lnTo>
                  <a:pt x="1498" y="3253"/>
                </a:lnTo>
                <a:lnTo>
                  <a:pt x="1411" y="3253"/>
                </a:lnTo>
                <a:lnTo>
                  <a:pt x="1368" y="3253"/>
                </a:lnTo>
                <a:close/>
                <a:moveTo>
                  <a:pt x="1112" y="2863"/>
                </a:moveTo>
                <a:cubicBezTo>
                  <a:pt x="1210" y="2900"/>
                  <a:pt x="1318" y="2922"/>
                  <a:pt x="1436" y="2922"/>
                </a:cubicBezTo>
                <a:lnTo>
                  <a:pt x="1439" y="2922"/>
                </a:lnTo>
                <a:cubicBezTo>
                  <a:pt x="1518" y="2922"/>
                  <a:pt x="1591" y="2914"/>
                  <a:pt x="1662" y="2897"/>
                </a:cubicBezTo>
                <a:cubicBezTo>
                  <a:pt x="2167" y="2779"/>
                  <a:pt x="2449" y="2246"/>
                  <a:pt x="2449" y="1614"/>
                </a:cubicBezTo>
                <a:cubicBezTo>
                  <a:pt x="2449" y="982"/>
                  <a:pt x="2122" y="333"/>
                  <a:pt x="1453" y="333"/>
                </a:cubicBezTo>
                <a:cubicBezTo>
                  <a:pt x="764" y="333"/>
                  <a:pt x="429" y="971"/>
                  <a:pt x="434" y="1654"/>
                </a:cubicBezTo>
                <a:cubicBezTo>
                  <a:pt x="431" y="2198"/>
                  <a:pt x="677" y="2700"/>
                  <a:pt x="1112" y="2863"/>
                </a:cubicBezTo>
                <a:close/>
              </a:path>
            </a:pathLst>
          </a:custGeom>
          <a:solidFill>
            <a:srgbClr val="454950">
              <a:alpha val="9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697"/>
          </a:p>
        </p:txBody>
      </p:sp>
    </p:spTree>
    <p:extLst>
      <p:ext uri="{BB962C8B-B14F-4D97-AF65-F5344CB8AC3E}">
        <p14:creationId xmlns:p14="http://schemas.microsoft.com/office/powerpoint/2010/main" val="412006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50059" rtl="0" eaLnBrk="1" latinLnBrk="0" hangingPunct="1">
        <a:spcBef>
          <a:spcPct val="0"/>
        </a:spcBef>
        <a:buNone/>
        <a:defRPr lang="en-US" sz="3200" b="0" i="0" kern="1200" baseline="0" dirty="0">
          <a:solidFill>
            <a:schemeClr val="tx1"/>
          </a:solidFill>
          <a:latin typeface="+mj-lt"/>
          <a:ea typeface="+mj-ea"/>
          <a:cs typeface="HelveticaNeueLT Std Lt" panose="020B0403020202020204" pitchFamily="34" charset="0"/>
        </a:defRPr>
      </a:lvl1pPr>
    </p:titleStyle>
    <p:bodyStyle>
      <a:lvl1pPr marL="327286" indent="-327286" algn="l" defTabSz="650059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Helvetica Neue Light"/>
        </a:defRPr>
      </a:lvl1pPr>
      <a:lvl2pPr marL="729058" indent="-243772" algn="l" defTabSz="650059" rtl="0" eaLnBrk="1" latinLnBrk="0" hangingPunct="1">
        <a:spcBef>
          <a:spcPct val="20000"/>
        </a:spcBef>
        <a:buSzPct val="120000"/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Helvetica Neue Light"/>
        </a:defRPr>
      </a:lvl2pPr>
      <a:lvl3pPr marL="1139860" indent="-327286" algn="l" defTabSz="650059" rtl="0" eaLnBrk="1" latinLnBrk="0" hangingPunct="1">
        <a:spcBef>
          <a:spcPct val="20000"/>
        </a:spcBef>
        <a:buSzPct val="80000"/>
        <a:buFont typeface="Courier New"/>
        <a:buChar char="o"/>
        <a:defRPr sz="1600" b="0" i="0" kern="1200">
          <a:solidFill>
            <a:schemeClr val="tx1"/>
          </a:solidFill>
          <a:latin typeface="+mn-lt"/>
          <a:ea typeface="+mn-ea"/>
          <a:cs typeface="Helvetica Neue Light"/>
        </a:defRPr>
      </a:lvl3pPr>
      <a:lvl4pPr marL="1467146" indent="-327286" algn="l" defTabSz="650059" rtl="0" eaLnBrk="1" latinLnBrk="0" hangingPunct="1">
        <a:spcBef>
          <a:spcPct val="20000"/>
        </a:spcBef>
        <a:buSzPct val="80000"/>
        <a:buFont typeface="Courier New"/>
        <a:buChar char="o"/>
        <a:defRPr sz="1600" b="0" i="0" kern="1200">
          <a:solidFill>
            <a:schemeClr val="tx1"/>
          </a:solidFill>
          <a:latin typeface="+mn-lt"/>
          <a:ea typeface="+mn-ea"/>
          <a:cs typeface="Helvetica Neue Light"/>
        </a:defRPr>
      </a:lvl4pPr>
      <a:lvl5pPr marL="1785405" indent="-318259" algn="l" defTabSz="650059" rtl="0" eaLnBrk="1" latinLnBrk="0" hangingPunct="1">
        <a:spcBef>
          <a:spcPct val="20000"/>
        </a:spcBef>
        <a:buSzPct val="80000"/>
        <a:buFont typeface="Courier New"/>
        <a:buChar char="o"/>
        <a:defRPr sz="1600" b="0" i="0" kern="1200">
          <a:solidFill>
            <a:schemeClr val="tx1"/>
          </a:solidFill>
          <a:latin typeface="+mn-lt"/>
          <a:ea typeface="+mn-ea"/>
          <a:cs typeface="Helvetica Neue Light"/>
        </a:defRPr>
      </a:lvl5pPr>
      <a:lvl6pPr marL="3575322" indent="-325029" algn="l" defTabSz="650059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5379" indent="-325029" algn="l" defTabSz="650059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5438" indent="-325029" algn="l" defTabSz="650059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5495" indent="-325029" algn="l" defTabSz="650059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059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059" algn="l" defTabSz="650059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16" algn="l" defTabSz="650059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175" algn="l" defTabSz="650059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234" algn="l" defTabSz="650059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292" algn="l" defTabSz="650059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350" algn="l" defTabSz="650059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409" algn="l" defTabSz="650059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0466" algn="l" defTabSz="650059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quotient.com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mailto:cisupport-portal@quotient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C12CC1-B319-9942-BB84-F6ABCF4CD7EF}" type="slidenum">
              <a:rPr kumimoji="0" lang="en-US" sz="853" b="0" i="0" u="none" strike="noStrike" kern="1200" cap="none" spc="0" normalizeH="0" baseline="0" noProof="0" smtClean="0">
                <a:ln>
                  <a:noFill/>
                </a:ln>
                <a:solidFill>
                  <a:srgbClr val="4549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650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53" b="0" i="0" u="none" strike="noStrike" kern="1200" cap="none" spc="0" normalizeH="0" baseline="0" noProof="0">
              <a:ln>
                <a:noFill/>
              </a:ln>
              <a:solidFill>
                <a:srgbClr val="4549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924" y="233665"/>
            <a:ext cx="11593375" cy="1226089"/>
          </a:xfrm>
        </p:spPr>
        <p:txBody>
          <a:bodyPr/>
          <a:lstStyle/>
          <a:p>
            <a:r>
              <a:rPr lang="en-US" dirty="0"/>
              <a:t>CRE Team Escalation Matrix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30361394"/>
              </p:ext>
            </p:extLst>
          </p:nvPr>
        </p:nvGraphicFramePr>
        <p:xfrm>
          <a:off x="294468" y="1988784"/>
          <a:ext cx="11856203" cy="7155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364871" y="2022123"/>
            <a:ext cx="5504301" cy="17269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262" tIns="45630" rIns="91262" bIns="4563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Arial" pitchFamily="34" charset="0"/>
                <a:ea typeface="Arial" pitchFamily="-110" charset="0"/>
                <a:cs typeface="Arial" pitchFamily="34" charset="0"/>
              </a:defRPr>
            </a:lvl1pPr>
            <a:lvl2pPr marL="45693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pitchFamily="-110" charset="0"/>
                <a:cs typeface="Arial" pitchFamily="34" charset="0"/>
              </a:defRPr>
            </a:lvl2pPr>
            <a:lvl3pPr marL="91386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pitchFamily="-110" charset="0"/>
                <a:cs typeface="Arial" pitchFamily="34" charset="0"/>
              </a:defRPr>
            </a:lvl3pPr>
            <a:lvl4pPr marL="1370799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pitchFamily="-110" charset="0"/>
                <a:cs typeface="Arial" pitchFamily="34" charset="0"/>
              </a:defRPr>
            </a:lvl4pPr>
            <a:lvl5pPr marL="1827731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pitchFamily="-110" charset="0"/>
                <a:cs typeface="Arial" pitchFamily="34" charset="0"/>
              </a:defRPr>
            </a:lvl5pPr>
            <a:lvl6pPr marL="2284665" indent="0" algn="l" defTabSz="913865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1596" indent="0" algn="l" defTabSz="913865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8530" indent="0" algn="l" defTabSz="913865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5460" indent="0" algn="l" defTabSz="913865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939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1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51525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Technical and Platform Support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1525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64939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1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1525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Hotline no: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525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855-507-2075</a:t>
            </a:r>
          </a:p>
          <a:p>
            <a:pPr marL="0" marR="0" lvl="0" indent="0" algn="l" defTabSz="64939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1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525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Log a ticket 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78AD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hlinkClick r:id="rId8"/>
              </a:rPr>
              <a:t>https://support.quotient.com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78AD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or</a:t>
            </a:r>
          </a:p>
          <a:p>
            <a:pPr marR="0" indent="0" defTabSz="8890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75B100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1525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Email: </a:t>
            </a:r>
            <a:r>
              <a:rPr lang="en-US" sz="1800" u="sng" dirty="0">
                <a:solidFill>
                  <a:srgbClr val="278AD1">
                    <a:lumMod val="60000"/>
                    <a:lumOff val="40000"/>
                  </a:srgbClr>
                </a:solidFill>
                <a:latin typeface="Arial"/>
                <a:ea typeface="+mn-ea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cisupport-portal@quotient.com</a:t>
            </a:r>
            <a:endParaRPr lang="en-US" sz="1800" u="sng" dirty="0">
              <a:solidFill>
                <a:srgbClr val="278AD1">
                  <a:lumMod val="60000"/>
                  <a:lumOff val="40000"/>
                </a:srgbClr>
              </a:solidFill>
              <a:latin typeface="Arial"/>
              <a:ea typeface="+mn-ea"/>
              <a:cs typeface="Arial"/>
            </a:endParaRPr>
          </a:p>
          <a:p>
            <a:pPr marL="0" marR="0" lvl="0" indent="0" algn="l" defTabSz="64939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10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800" u="sng" dirty="0">
                <a:solidFill>
                  <a:srgbClr val="454950"/>
                </a:solidFill>
              </a:rPr>
              <a:t>Queries email: cre@quotient.com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4549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64939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1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525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64939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1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1525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64939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1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1525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64939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1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1525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64939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1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1525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64939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1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1525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077658-FA59-1182-AD11-7D3EEFE9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2CC1-B319-9942-BB84-F6ABCF4CD7E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218BB75C-CAA1-50FB-7736-FCA6478819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48413" y="47259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AADE7-58E5-4B68-981E-33FA4E619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83" y="261134"/>
            <a:ext cx="12455653" cy="886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5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Quotient Template Powerpoint">
  <a:themeElements>
    <a:clrScheme name="Quotient Colors">
      <a:dk1>
        <a:srgbClr val="454950"/>
      </a:dk1>
      <a:lt1>
        <a:srgbClr val="FFFFFF"/>
      </a:lt1>
      <a:dk2>
        <a:srgbClr val="5D6770"/>
      </a:dk2>
      <a:lt2>
        <a:srgbClr val="E2E7ED"/>
      </a:lt2>
      <a:accent1>
        <a:srgbClr val="13B493"/>
      </a:accent1>
      <a:accent2>
        <a:srgbClr val="83C937"/>
      </a:accent2>
      <a:accent3>
        <a:srgbClr val="278AD1"/>
      </a:accent3>
      <a:accent4>
        <a:srgbClr val="00B0F0"/>
      </a:accent4>
      <a:accent5>
        <a:srgbClr val="FFB500"/>
      </a:accent5>
      <a:accent6>
        <a:srgbClr val="C61D75"/>
      </a:accent6>
      <a:hlink>
        <a:srgbClr val="C61D75"/>
      </a:hlink>
      <a:folHlink>
        <a:srgbClr val="454950"/>
      </a:folHlink>
    </a:clrScheme>
    <a:fontScheme name="1_Office Theme">
      <a:majorFont>
        <a:latin typeface="Arial"/>
        <a:ea typeface="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1_Office Them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  <a:scene3d>
            <a:camera prst="orthographicFront" fov="0">
              <a:rot lat="0" lon="0" rev="0"/>
            </a:camera>
            <a:lightRig rig="threePt" dir="tl"/>
          </a:scene3d>
          <a:sp3d>
            <a:bevelT w="0" h="0"/>
          </a:sp3d>
        </a:effectStyle>
        <a:effectStyle>
          <a:effectLst/>
          <a:scene3d>
            <a:camera prst="orthographicFront" fov="0">
              <a:rot lat="0" lon="0" rev="0"/>
            </a:camera>
            <a:lightRig rig="threePt" dir="tl"/>
          </a:scene3d>
          <a:sp3d>
            <a:bevelT w="0" h="0"/>
          </a:sp3d>
        </a:effectStyle>
        <a:effectStyle>
          <a:effectLst>
            <a:outerShdw blurRad="38100" dist="12700" dir="5400000" algn="ctr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DD4407C4-9C60-D442-94B3-2CF764F21CB5}" vid="{BB00C014-86FD-014C-B3F7-D6DE1CEB878D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454950"/>
      </a:dk1>
      <a:lt1>
        <a:srgbClr val="FFFFFF"/>
      </a:lt1>
      <a:dk2>
        <a:srgbClr val="E2E7ED"/>
      </a:dk2>
      <a:lt2>
        <a:srgbClr val="FFFFFF"/>
      </a:lt2>
      <a:accent1>
        <a:srgbClr val="13B493"/>
      </a:accent1>
      <a:accent2>
        <a:srgbClr val="76B543"/>
      </a:accent2>
      <a:accent3>
        <a:srgbClr val="278AD1"/>
      </a:accent3>
      <a:accent4>
        <a:srgbClr val="13A0B5"/>
      </a:accent4>
      <a:accent5>
        <a:srgbClr val="FFB500"/>
      </a:accent5>
      <a:accent6>
        <a:srgbClr val="C61D75"/>
      </a:accent6>
      <a:hlink>
        <a:srgbClr val="C61D75"/>
      </a:hlink>
      <a:folHlink>
        <a:srgbClr val="454950"/>
      </a:folHlink>
    </a:clrScheme>
    <a:fontScheme name="Quotient Templat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rgbClr val="454950"/>
      </a:dk1>
      <a:lt1>
        <a:srgbClr val="FFFFFF"/>
      </a:lt1>
      <a:dk2>
        <a:srgbClr val="E2E7ED"/>
      </a:dk2>
      <a:lt2>
        <a:srgbClr val="FFFFFF"/>
      </a:lt2>
      <a:accent1>
        <a:srgbClr val="13B493"/>
      </a:accent1>
      <a:accent2>
        <a:srgbClr val="76B543"/>
      </a:accent2>
      <a:accent3>
        <a:srgbClr val="278AD1"/>
      </a:accent3>
      <a:accent4>
        <a:srgbClr val="13A0B5"/>
      </a:accent4>
      <a:accent5>
        <a:srgbClr val="FFB500"/>
      </a:accent5>
      <a:accent6>
        <a:srgbClr val="C61D75"/>
      </a:accent6>
      <a:hlink>
        <a:srgbClr val="C61D75"/>
      </a:hlink>
      <a:folHlink>
        <a:srgbClr val="454950"/>
      </a:folHlink>
    </a:clrScheme>
    <a:fontScheme name="Quotient Templat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LoyaltyLane Site visit presenetation</Template>
  <TotalTime>6169</TotalTime>
  <Words>96</Words>
  <Application>Microsoft Macintosh PowerPoint</Application>
  <PresentationFormat>Custom</PresentationFormat>
  <Paragraphs>25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Courier New</vt:lpstr>
      <vt:lpstr>Helvetica Neue Light</vt:lpstr>
      <vt:lpstr>Wingdings</vt:lpstr>
      <vt:lpstr>Quotient Template Powerpoint</vt:lpstr>
      <vt:lpstr>CRE Team Escalation Matrix</vt:lpstr>
      <vt:lpstr>PowerPoint Presentation</vt:lpstr>
    </vt:vector>
  </TitlesOfParts>
  <Manager>Quotient Technologies Inc.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Template</dc:subject>
  <dc:creator>Vishal Kakkar</dc:creator>
  <cp:keywords>Powerpoint;Template;Quotient;Theme;Corporate</cp:keywords>
  <dc:description>Copyright Quotient Technologies Inc.. All Rights Reserved.</dc:description>
  <cp:lastModifiedBy>Srinivas, Shwetha</cp:lastModifiedBy>
  <cp:revision>157</cp:revision>
  <dcterms:created xsi:type="dcterms:W3CDTF">2016-01-14T00:50:07Z</dcterms:created>
  <dcterms:modified xsi:type="dcterms:W3CDTF">2024-08-01T13:16:38Z</dcterms:modified>
  <cp:category>Powerpoint</cp:category>
  <cp:contentStatus>Corporate</cp:contentStatus>
</cp:coreProperties>
</file>